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webextensions/taskpanes.xml" ContentType="application/vnd.ms-office.webextensiontaskpanes+xml"/>
  <Override PartName="/ppt/webextensions/webextension1.xml" ContentType="application/vnd.ms-office.webextension+xml"/>
  <Override PartName="/ppt/webextensions/webextension2.xml" ContentType="application/vnd.ms-office.webextension+xml"/>
  <Override PartName="/ppt/webextensions/webextension3.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92" r:id="rId5"/>
    <p:sldMasterId id="2147483721" r:id="rId6"/>
  </p:sldMasterIdLst>
  <p:notesMasterIdLst>
    <p:notesMasterId r:id="rId8"/>
  </p:notesMasterIdLst>
  <p:handoutMasterIdLst>
    <p:handoutMasterId r:id="rId9"/>
  </p:handoutMasterIdLst>
  <p:sldIdLst>
    <p:sldId id="603" r:id="rId7"/>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21"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8AE5505-DF5E-E9D6-7506-18E99F21A896}" name="Maria Jansson" initials="MJ" userId="S::maria.jansson@humana.se::3e92bfd8-2b80-48f5-921e-b3cd810d9c90" providerId="AD"/>
  <p188:author id="{93BFE835-94D7-5DBE-5D6D-C8574B357469}" name="Malin Hultman" initials="MH" userId="S::Malin.Hultman@humana.se::b859fbca-4da2-41bd-abff-c5135e3eaa01" providerId="AD"/>
  <p188:author id="{B756AE57-5935-E779-C897-B31418E89FC8}" name="Silvana Englund" initials="SE" userId="S::silvana.englund@humana.se::f36ff96e-caec-4970-b95a-4ef1b788cd81" providerId="AD"/>
  <p188:author id="{8520EA80-A399-AA18-AFE1-829E19D94C33}" name="Malin Hultman" initials="MH" userId="S::malin.hultman@humana.se::b859fbca-4da2-41bd-abff-c5135e3eaa01" providerId="AD"/>
  <p188:author id="{49046392-FF1F-9215-9F1C-E4A5687272E0}" name="Jonatan Arenius" initials="JA" userId="S::Jonatan.Arenius@humana.se::534af385-e051-4666-9c89-0ddb0c04a310" providerId="AD"/>
  <p188:author id="{9B27B7D9-B1AB-6670-D36A-DDEE6BF57AF4}" name="Emma Blomqvist" initials="EB" userId="S::emma.blomqvist@humana.se::545e5eaf-d8d4-4e6b-be9a-cc1c01c02b3d" providerId="AD"/>
  <p188:author id="{9F1922ED-1A5B-5DCA-55B2-76E494E9C70E}" name="Angelika Strandberg" initials="AS" userId="S::angelika.strandberg@humana.se::da82c642-9df3-43a3-8c5c-7c61cf5c1c63"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Jonatan Arenius" initials="JA" lastIdx="5" clrIdx="0">
    <p:extLst>
      <p:ext uri="{19B8F6BF-5375-455C-9EA6-DF929625EA0E}">
        <p15:presenceInfo xmlns:p15="http://schemas.microsoft.com/office/powerpoint/2012/main" userId="S::Jonatan.Arenius@humana.se::534af385-e051-4666-9c89-0ddb0c04a31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AD8D5"/>
    <a:srgbClr val="ECEAE6"/>
    <a:srgbClr val="EF939D"/>
    <a:srgbClr val="6F4734"/>
    <a:srgbClr val="FFEFE3"/>
    <a:srgbClr val="FDECF0"/>
    <a:srgbClr val="EF6079"/>
    <a:srgbClr val="115269"/>
    <a:srgbClr val="0B512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80" autoAdjust="0"/>
    <p:restoredTop sz="78821" autoAdjust="0"/>
  </p:normalViewPr>
  <p:slideViewPr>
    <p:cSldViewPr snapToGrid="0">
      <p:cViewPr varScale="1">
        <p:scale>
          <a:sx n="78" d="100"/>
          <a:sy n="78" d="100"/>
        </p:scale>
        <p:origin x="787" y="58"/>
      </p:cViewPr>
      <p:guideLst>
        <p:guide orient="horz" pos="1321"/>
        <p:guide pos="3840"/>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1.xml"/><Relationship Id="rId12"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presProps" Target="presProps.xml"/><Relationship Id="rId5" Type="http://schemas.openxmlformats.org/officeDocument/2006/relationships/slideMaster" Target="slideMasters/slideMaster2.xml"/><Relationship Id="rId15" Type="http://schemas.microsoft.com/office/2018/10/relationships/authors" Target="authors.xml"/><Relationship Id="rId10"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handoutMaster" Target="handoutMasters/handout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a:extLst>
              <a:ext uri="{FF2B5EF4-FFF2-40B4-BE49-F238E27FC236}">
                <a16:creationId xmlns:a16="http://schemas.microsoft.com/office/drawing/2014/main" id="{C24275A5-7F72-44A0-8AFA-2A36BCD1CFF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a:extLst>
              <a:ext uri="{FF2B5EF4-FFF2-40B4-BE49-F238E27FC236}">
                <a16:creationId xmlns:a16="http://schemas.microsoft.com/office/drawing/2014/main" id="{940379A6-DB9D-40A0-9FF3-AD0715E8F6D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C730BA1-DF5B-4B65-A190-A4C518C7CC6F}" type="datetimeFigureOut">
              <a:rPr lang="sv-SE" smtClean="0"/>
              <a:t>2024-04-08</a:t>
            </a:fld>
            <a:endParaRPr lang="sv-SE"/>
          </a:p>
        </p:txBody>
      </p:sp>
      <p:sp>
        <p:nvSpPr>
          <p:cNvPr id="4" name="Platshållare för sidfot 3">
            <a:extLst>
              <a:ext uri="{FF2B5EF4-FFF2-40B4-BE49-F238E27FC236}">
                <a16:creationId xmlns:a16="http://schemas.microsoft.com/office/drawing/2014/main" id="{01AEF6A6-A185-46F9-B2C7-A7FCECD852E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a:extLst>
              <a:ext uri="{FF2B5EF4-FFF2-40B4-BE49-F238E27FC236}">
                <a16:creationId xmlns:a16="http://schemas.microsoft.com/office/drawing/2014/main" id="{E11ACD5F-C0BA-4440-AFD9-7A0C6888076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C2B389A-5BFF-46D7-95A7-773940E03F50}" type="slidenum">
              <a:rPr lang="sv-SE" smtClean="0"/>
              <a:t>‹#›</a:t>
            </a:fld>
            <a:endParaRPr lang="sv-SE"/>
          </a:p>
        </p:txBody>
      </p:sp>
    </p:spTree>
    <p:extLst>
      <p:ext uri="{BB962C8B-B14F-4D97-AF65-F5344CB8AC3E}">
        <p14:creationId xmlns:p14="http://schemas.microsoft.com/office/powerpoint/2010/main" val="2731459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DBC250-59F7-4A46-90C5-58A202044C27}" type="datetimeFigureOut">
              <a:rPr lang="sv-SE" smtClean="0"/>
              <a:t>2024-04-08</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87C0F2A-8D62-4841-BB0E-FAD1AD9B3F24}" type="slidenum">
              <a:rPr lang="sv-SE" smtClean="0"/>
              <a:t>‹#›</a:t>
            </a:fld>
            <a:endParaRPr lang="sv-SE"/>
          </a:p>
        </p:txBody>
      </p:sp>
    </p:spTree>
    <p:extLst>
      <p:ext uri="{BB962C8B-B14F-4D97-AF65-F5344CB8AC3E}">
        <p14:creationId xmlns:p14="http://schemas.microsoft.com/office/powerpoint/2010/main" val="15655042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nSpc>
                <a:spcPct val="107000"/>
              </a:lnSpc>
              <a:spcAft>
                <a:spcPts val="800"/>
              </a:spcAft>
            </a:pPr>
            <a:r>
              <a:rPr lang="sv-SE" sz="1800" dirty="0">
                <a:effectLst/>
                <a:latin typeface="Calibri" panose="020F0502020204030204" pitchFamily="34" charset="0"/>
                <a:ea typeface="Calibri" panose="020F0502020204030204" pitchFamily="34" charset="0"/>
                <a:cs typeface="Times New Roman" panose="02020603050405020304" pitchFamily="18" charset="0"/>
              </a:rPr>
              <a:t>Här ser vi en feedbacktrappa och så här skulle mottagaren av feedbacken kunna komma att bemöta dig </a:t>
            </a:r>
            <a:r>
              <a:rPr lang="sv-SE" sz="1800">
                <a:effectLst/>
                <a:latin typeface="Calibri" panose="020F0502020204030204" pitchFamily="34" charset="0"/>
                <a:ea typeface="Calibri" panose="020F0502020204030204" pitchFamily="34" charset="0"/>
                <a:cs typeface="Times New Roman" panose="02020603050405020304" pitchFamily="18" charset="0"/>
              </a:rPr>
              <a:t>som arbetsledare </a:t>
            </a:r>
            <a:r>
              <a:rPr lang="sv-SE" sz="1800" dirty="0">
                <a:effectLst/>
                <a:latin typeface="Calibri" panose="020F0502020204030204" pitchFamily="34" charset="0"/>
                <a:ea typeface="Calibri" panose="020F0502020204030204" pitchFamily="34" charset="0"/>
                <a:cs typeface="Times New Roman" panose="02020603050405020304" pitchFamily="18" charset="0"/>
              </a:rPr>
              <a:t>på olika sätt. </a:t>
            </a:r>
          </a:p>
          <a:p>
            <a:pPr>
              <a:lnSpc>
                <a:spcPct val="107000"/>
              </a:lnSpc>
              <a:spcAft>
                <a:spcPts val="800"/>
              </a:spcAft>
            </a:pPr>
            <a:r>
              <a:rPr lang="sv-SE" sz="1800" dirty="0">
                <a:effectLst/>
                <a:latin typeface="Calibri" panose="020F0502020204030204" pitchFamily="34" charset="0"/>
                <a:ea typeface="Calibri" panose="020F0502020204030204" pitchFamily="34" charset="0"/>
                <a:cs typeface="Times New Roman" panose="02020603050405020304" pitchFamily="18" charset="0"/>
              </a:rPr>
              <a:t>Feedbacktrappan är en modell inom beteendepsykologi som används för att beskriva de fem faserna som man går igenom när man processar feedback av olika slag. Tanken bakom modellen är att när man får en bättre förståelse för de fem stegen, och vet vad man kan förvänta sig att känna när man får höra om bra och dåliga saker som andra människor tycker om en och ens prestation. Har man koll på dessa fem steg blir det därmed enklare att navigera igenom processen, både för den som ger och för den som tar emot feedbacken.</a:t>
            </a:r>
          </a:p>
          <a:p>
            <a:pPr>
              <a:lnSpc>
                <a:spcPct val="107000"/>
              </a:lnSpc>
              <a:spcAft>
                <a:spcPts val="800"/>
              </a:spcAft>
            </a:pPr>
            <a:r>
              <a:rPr lang="sv-SE" sz="1800" dirty="0">
                <a:effectLst/>
                <a:latin typeface="Calibri" panose="020F0502020204030204" pitchFamily="34" charset="0"/>
                <a:ea typeface="Calibri" panose="020F0502020204030204" pitchFamily="34" charset="0"/>
                <a:cs typeface="Times New Roman" panose="02020603050405020304" pitchFamily="18" charset="0"/>
              </a:rPr>
              <a:t>- För den som tar emot feedbacken är det viktigt med självinsikt; att lära sig att inte ta det personligt utan se det som en chans till utveckling.</a:t>
            </a:r>
          </a:p>
          <a:p>
            <a:pPr>
              <a:lnSpc>
                <a:spcPct val="107000"/>
              </a:lnSpc>
              <a:spcAft>
                <a:spcPts val="800"/>
              </a:spcAft>
            </a:pPr>
            <a:r>
              <a:rPr lang="sv-SE" sz="1800" dirty="0">
                <a:effectLst/>
                <a:latin typeface="Calibri" panose="020F0502020204030204" pitchFamily="34" charset="0"/>
                <a:ea typeface="Calibri" panose="020F0502020204030204" pitchFamily="34" charset="0"/>
                <a:cs typeface="Times New Roman" panose="02020603050405020304" pitchFamily="18" charset="0"/>
              </a:rPr>
              <a:t>- För den som ger feedback så är det viktigt att lära sig att förstå och anpassa sin kommunikation till mottagaren. </a:t>
            </a:r>
            <a:br>
              <a:rPr lang="sv-SE" sz="1800" dirty="0">
                <a:effectLst/>
                <a:latin typeface="Calibri" panose="020F0502020204030204" pitchFamily="34" charset="0"/>
                <a:ea typeface="Calibri" panose="020F0502020204030204" pitchFamily="34" charset="0"/>
                <a:cs typeface="Times New Roman" panose="02020603050405020304" pitchFamily="18" charset="0"/>
              </a:rPr>
            </a:br>
            <a:br>
              <a:rPr lang="sv-SE" sz="1800" dirty="0">
                <a:effectLst/>
                <a:latin typeface="Calibri" panose="020F0502020204030204" pitchFamily="34" charset="0"/>
                <a:ea typeface="Calibri" panose="020F0502020204030204" pitchFamily="34" charset="0"/>
                <a:cs typeface="Times New Roman" panose="02020603050405020304" pitchFamily="18" charset="0"/>
              </a:rPr>
            </a:br>
            <a:r>
              <a:rPr lang="sv-SE" sz="1800" dirty="0">
                <a:effectLst/>
                <a:latin typeface="Calibri" panose="020F0502020204030204" pitchFamily="34" charset="0"/>
                <a:ea typeface="Calibri" panose="020F0502020204030204" pitchFamily="34" charset="0"/>
                <a:cs typeface="Times New Roman" panose="02020603050405020304" pitchFamily="18" charset="0"/>
              </a:rPr>
              <a:t>Feedbacktrappans fem steg går att dela upp i två stycken huvudsakliga faser och attityder, nämligen:</a:t>
            </a:r>
          </a:p>
          <a:p>
            <a:pPr>
              <a:lnSpc>
                <a:spcPct val="107000"/>
              </a:lnSpc>
              <a:spcAft>
                <a:spcPts val="800"/>
              </a:spcAft>
            </a:pP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SE" sz="1800" b="1" dirty="0">
                <a:effectLst/>
                <a:latin typeface="Calibri" panose="020F0502020204030204" pitchFamily="34" charset="0"/>
                <a:ea typeface="Calibri" panose="020F0502020204030204" pitchFamily="34" charset="0"/>
                <a:cs typeface="Times New Roman" panose="02020603050405020304" pitchFamily="18" charset="0"/>
              </a:rPr>
              <a:t>Först tre etapperna – handlar känslor och handlingar som kommer ifrån att man vill slå ifrån sig feedbacken:</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sv-SE" sz="1800" b="1" dirty="0">
                <a:effectLst/>
                <a:latin typeface="Calibri" panose="020F0502020204030204" pitchFamily="34" charset="0"/>
                <a:ea typeface="Calibri" panose="020F0502020204030204" pitchFamily="34" charset="0"/>
                <a:cs typeface="Times New Roman" panose="02020603050405020304" pitchFamily="18" charset="0"/>
              </a:rPr>
              <a:t>Förkasta</a:t>
            </a:r>
            <a:r>
              <a:rPr lang="sv-SE" sz="1800" dirty="0">
                <a:effectLst/>
                <a:latin typeface="Calibri" panose="020F0502020204030204" pitchFamily="34" charset="0"/>
                <a:ea typeface="Calibri" panose="020F0502020204030204" pitchFamily="34" charset="0"/>
                <a:cs typeface="Times New Roman" panose="02020603050405020304" pitchFamily="18" charset="0"/>
              </a:rPr>
              <a:t>: man reagerar på feedbacken genom att vilja slå bort den och känner inte att den stämmer alls. Vanliga svar på feedbacken i det här läget är till exempel ”Det stämmer inte!” Eller ”Det här gäller inte mig”.</a:t>
            </a:r>
          </a:p>
          <a:p>
            <a:pPr marL="342900" lvl="0" indent="-342900">
              <a:lnSpc>
                <a:spcPct val="107000"/>
              </a:lnSpc>
              <a:spcAft>
                <a:spcPts val="800"/>
              </a:spcAft>
              <a:buFont typeface="Arial" panose="020B0604020202020204" pitchFamily="34" charset="0"/>
              <a:buChar char="•"/>
              <a:tabLst>
                <a:tab pos="457200" algn="l"/>
              </a:tabLst>
            </a:pPr>
            <a:r>
              <a:rPr lang="sv-SE" sz="1800" b="1" dirty="0">
                <a:effectLst/>
                <a:latin typeface="Calibri" panose="020F0502020204030204" pitchFamily="34" charset="0"/>
                <a:ea typeface="Calibri" panose="020F0502020204030204" pitchFamily="34" charset="0"/>
                <a:cs typeface="Times New Roman" panose="02020603050405020304" pitchFamily="18" charset="0"/>
              </a:rPr>
              <a:t>Försvara</a:t>
            </a:r>
            <a:r>
              <a:rPr lang="sv-SE" sz="1800" dirty="0">
                <a:effectLst/>
                <a:latin typeface="Calibri" panose="020F0502020204030204" pitchFamily="34" charset="0"/>
                <a:ea typeface="Calibri" panose="020F0502020204030204" pitchFamily="34" charset="0"/>
                <a:cs typeface="Times New Roman" panose="02020603050405020304" pitchFamily="18" charset="0"/>
              </a:rPr>
              <a:t>: sedan tenderar man att skylla ifrån sig, till exempel genom att säga att man var sen med sin uppgift för att kollegan innan var sen med sin och att det påverkade.</a:t>
            </a:r>
          </a:p>
          <a:p>
            <a:pPr marL="342900" lvl="0" indent="-342900">
              <a:lnSpc>
                <a:spcPct val="107000"/>
              </a:lnSpc>
              <a:spcAft>
                <a:spcPts val="800"/>
              </a:spcAft>
              <a:buFont typeface="Arial" panose="020B0604020202020204" pitchFamily="34" charset="0"/>
              <a:buChar char="•"/>
              <a:tabLst>
                <a:tab pos="457200" algn="l"/>
              </a:tabLst>
            </a:pPr>
            <a:r>
              <a:rPr lang="sv-SE" sz="1800" b="1" dirty="0">
                <a:effectLst/>
                <a:latin typeface="Calibri" panose="020F0502020204030204" pitchFamily="34" charset="0"/>
                <a:ea typeface="Calibri" panose="020F0502020204030204" pitchFamily="34" charset="0"/>
                <a:cs typeface="Times New Roman" panose="02020603050405020304" pitchFamily="18" charset="0"/>
              </a:rPr>
              <a:t>Förklara</a:t>
            </a:r>
            <a:r>
              <a:rPr lang="sv-SE" sz="1800" dirty="0">
                <a:effectLst/>
                <a:latin typeface="Calibri" panose="020F0502020204030204" pitchFamily="34" charset="0"/>
                <a:ea typeface="Calibri" panose="020F0502020204030204" pitchFamily="34" charset="0"/>
                <a:cs typeface="Times New Roman" panose="02020603050405020304" pitchFamily="18" charset="0"/>
              </a:rPr>
              <a:t>: nu förnekar man inte längre någonting men fortsätter att ge ologiska förklaringar för ens beteende genom att presentera andra perspektiv på situationen.</a:t>
            </a:r>
          </a:p>
          <a:p>
            <a:pPr marL="0" lvl="0" indent="0">
              <a:lnSpc>
                <a:spcPct val="107000"/>
              </a:lnSpc>
              <a:spcAft>
                <a:spcPts val="800"/>
              </a:spcAft>
              <a:buFont typeface="Arial" panose="020B0604020202020204" pitchFamily="34" charset="0"/>
              <a:buNone/>
              <a:tabLst>
                <a:tab pos="457200" algn="l"/>
              </a:tabLst>
            </a:pP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SE" sz="1800" b="1" dirty="0">
                <a:effectLst/>
                <a:latin typeface="Calibri" panose="020F0502020204030204" pitchFamily="34" charset="0"/>
                <a:ea typeface="Calibri" panose="020F0502020204030204" pitchFamily="34" charset="0"/>
                <a:cs typeface="Times New Roman" panose="02020603050405020304" pitchFamily="18" charset="0"/>
              </a:rPr>
              <a:t>Sedan – de två sista etapperna är känslor och handlingar som kommer ifrån att man är redo för att ta till sig feedbacken:</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sv-SE" sz="1800" b="1" dirty="0">
                <a:effectLst/>
                <a:latin typeface="Calibri" panose="020F0502020204030204" pitchFamily="34" charset="0"/>
                <a:ea typeface="Calibri" panose="020F0502020204030204" pitchFamily="34" charset="0"/>
                <a:cs typeface="Times New Roman" panose="02020603050405020304" pitchFamily="18" charset="0"/>
              </a:rPr>
              <a:t>Förstå</a:t>
            </a:r>
            <a:r>
              <a:rPr lang="sv-SE" sz="1800" dirty="0">
                <a:effectLst/>
                <a:latin typeface="Calibri" panose="020F0502020204030204" pitchFamily="34" charset="0"/>
                <a:ea typeface="Calibri" panose="020F0502020204030204" pitchFamily="34" charset="0"/>
                <a:cs typeface="Times New Roman" panose="02020603050405020304" pitchFamily="18" charset="0"/>
              </a:rPr>
              <a:t>: nu är man redo och dessutom fast beslutsam om att förstå den feedbacken som man har blivit tilldelad. Man tenderar därför att ställa många följdfrågor till den som har gett feedbacken för att bättre förstå hur de såg på den aktuella situationen.</a:t>
            </a:r>
          </a:p>
          <a:p>
            <a:pPr marL="342900" lvl="0" indent="-342900">
              <a:lnSpc>
                <a:spcPct val="107000"/>
              </a:lnSpc>
              <a:spcAft>
                <a:spcPts val="800"/>
              </a:spcAft>
              <a:buFont typeface="Arial" panose="020B0604020202020204" pitchFamily="34" charset="0"/>
              <a:buChar char="•"/>
              <a:tabLst>
                <a:tab pos="457200" algn="l"/>
              </a:tabLst>
            </a:pPr>
            <a:r>
              <a:rPr lang="sv-SE" sz="1800" b="1" dirty="0">
                <a:effectLst/>
                <a:latin typeface="Calibri" panose="020F0502020204030204" pitchFamily="34" charset="0"/>
                <a:ea typeface="Calibri" panose="020F0502020204030204" pitchFamily="34" charset="0"/>
                <a:cs typeface="Times New Roman" panose="02020603050405020304" pitchFamily="18" charset="0"/>
              </a:rPr>
              <a:t>Förändra</a:t>
            </a:r>
            <a:r>
              <a:rPr lang="sv-SE" sz="1800" dirty="0">
                <a:effectLst/>
                <a:latin typeface="Calibri" panose="020F0502020204030204" pitchFamily="34" charset="0"/>
                <a:ea typeface="Calibri" panose="020F0502020204030204" pitchFamily="34" charset="0"/>
                <a:cs typeface="Times New Roman" panose="02020603050405020304" pitchFamily="18" charset="0"/>
              </a:rPr>
              <a:t>: i det sista steget i feedbacktrappan bestämmer man sig för hur man ska gå vidare, det vill säga om man ska förändra sitt beteende eller fortsätta som förut.</a:t>
            </a:r>
          </a:p>
          <a:p>
            <a:pPr marL="457200">
              <a:lnSpc>
                <a:spcPct val="107000"/>
              </a:lnSpc>
              <a:spcAft>
                <a:spcPts val="800"/>
              </a:spcAft>
            </a:pPr>
            <a:r>
              <a:rPr lang="sv-SE" sz="1800" dirty="0">
                <a:effectLst/>
                <a:latin typeface="Calibri" panose="020F0502020204030204" pitchFamily="34" charset="0"/>
                <a:ea typeface="Calibri" panose="020F0502020204030204" pitchFamily="34" charset="0"/>
                <a:cs typeface="Times New Roman" panose="02020603050405020304" pitchFamily="18" charset="0"/>
              </a:rPr>
              <a:t>Och man kan stå på olika trappsteg i olika situationer, men vår förmåga att ta emot utvecklande feedback beror främst på mognad och erfarenhet. Och även om den som ger feedbacken har tänkt att det är nödvändigt och genomtänkt med syfte för att utvecklas (frågeställningarna som vi gick igenom på förra sliden) så betyder det ändå inte alltid att feedbacken når fram till mottagaren, utan det beror på vilket trappsteg denne står på när den får till sig feedbacken. </a:t>
            </a:r>
          </a:p>
        </p:txBody>
      </p:sp>
      <p:sp>
        <p:nvSpPr>
          <p:cNvPr id="4" name="Platshållare för bildnummer 3"/>
          <p:cNvSpPr>
            <a:spLocks noGrp="1"/>
          </p:cNvSpPr>
          <p:nvPr>
            <p:ph type="sldNum" sz="quarter" idx="5"/>
          </p:nvPr>
        </p:nvSpPr>
        <p:spPr/>
        <p:txBody>
          <a:bodyPr/>
          <a:lstStyle/>
          <a:p>
            <a:fld id="{4E515A13-2F7D-46B5-9BA0-775F26CE095B}" type="slidenum">
              <a:rPr lang="en-GB" smtClean="0"/>
              <a:t>1</a:t>
            </a:fld>
            <a:endParaRPr lang="en-GB"/>
          </a:p>
        </p:txBody>
      </p:sp>
    </p:spTree>
    <p:extLst>
      <p:ext uri="{BB962C8B-B14F-4D97-AF65-F5344CB8AC3E}">
        <p14:creationId xmlns:p14="http://schemas.microsoft.com/office/powerpoint/2010/main" val="190570498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Startbild vit">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954D939C-F7B2-4578-84BD-23F6651971A4}"/>
              </a:ext>
            </a:extLst>
          </p:cNvPr>
          <p:cNvSpPr/>
          <p:nvPr userDrawn="1"/>
        </p:nvSpPr>
        <p:spPr>
          <a:xfrm>
            <a:off x="0" y="0"/>
            <a:ext cx="12192000" cy="6858000"/>
          </a:xfrm>
          <a:prstGeom prst="rect">
            <a:avLst/>
          </a:prstGeom>
          <a:solidFill>
            <a:schemeClr val="bg1"/>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sv-SE"/>
          </a:p>
        </p:txBody>
      </p:sp>
      <p:sp>
        <p:nvSpPr>
          <p:cNvPr id="5" name="Rektangel 4">
            <a:extLst>
              <a:ext uri="{FF2B5EF4-FFF2-40B4-BE49-F238E27FC236}">
                <a16:creationId xmlns:a16="http://schemas.microsoft.com/office/drawing/2014/main" id="{28D77FEC-7069-49B8-B3E6-878FEB79893D}"/>
              </a:ext>
            </a:extLst>
          </p:cNvPr>
          <p:cNvSpPr/>
          <p:nvPr userDrawn="1"/>
        </p:nvSpPr>
        <p:spPr>
          <a:xfrm>
            <a:off x="3114502" y="4364606"/>
            <a:ext cx="6096000" cy="369332"/>
          </a:xfrm>
          <a:prstGeom prst="rect">
            <a:avLst/>
          </a:prstGeom>
        </p:spPr>
        <p:txBody>
          <a:bodyPr>
            <a:spAutoFit/>
          </a:bodyPr>
          <a:lstStyle/>
          <a:p>
            <a:pPr algn="ctr"/>
            <a:r>
              <a:rPr lang="sv-SE" sz="1800">
                <a:solidFill>
                  <a:schemeClr val="tx1"/>
                </a:solidFill>
                <a:latin typeface="Georgia" panose="02040502050405020303" pitchFamily="18" charset="0"/>
                <a:ea typeface="Verdana" panose="020B0604030504040204" pitchFamily="34" charset="0"/>
              </a:rPr>
              <a:t>Alla har rätt till ett bra liv. Ja, </a:t>
            </a:r>
            <a:r>
              <a:rPr lang="sv-SE" sz="1800" i="1">
                <a:solidFill>
                  <a:schemeClr val="tx1"/>
                </a:solidFill>
                <a:latin typeface="Georgia" panose="02040502050405020303" pitchFamily="18" charset="0"/>
                <a:ea typeface="Verdana" panose="020B0604030504040204" pitchFamily="34" charset="0"/>
              </a:rPr>
              <a:t>alla. </a:t>
            </a:r>
            <a:endParaRPr lang="en-GB" sz="1800" i="1">
              <a:solidFill>
                <a:schemeClr val="tx1"/>
              </a:solidFill>
              <a:latin typeface="Georgia" panose="02040502050405020303" pitchFamily="18" charset="0"/>
              <a:ea typeface="Verdana" panose="020B0604030504040204" pitchFamily="34" charset="0"/>
            </a:endParaRPr>
          </a:p>
        </p:txBody>
      </p:sp>
      <p:pic>
        <p:nvPicPr>
          <p:cNvPr id="6" name="Bildobjekt 5">
            <a:extLst>
              <a:ext uri="{FF2B5EF4-FFF2-40B4-BE49-F238E27FC236}">
                <a16:creationId xmlns:a16="http://schemas.microsoft.com/office/drawing/2014/main" id="{54D87838-409B-44BE-AC16-6C7437F1F23E}"/>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810392" y="1833417"/>
            <a:ext cx="2704219" cy="2320336"/>
          </a:xfrm>
          <a:prstGeom prst="rect">
            <a:avLst/>
          </a:prstGeom>
        </p:spPr>
      </p:pic>
      <p:sp>
        <p:nvSpPr>
          <p:cNvPr id="8" name="Platshållare för datum 2">
            <a:extLst>
              <a:ext uri="{FF2B5EF4-FFF2-40B4-BE49-F238E27FC236}">
                <a16:creationId xmlns:a16="http://schemas.microsoft.com/office/drawing/2014/main" id="{4A2A2D1E-CF5F-47E7-9D73-6D151D1921AF}"/>
              </a:ext>
            </a:extLst>
          </p:cNvPr>
          <p:cNvSpPr>
            <a:spLocks noGrp="1"/>
          </p:cNvSpPr>
          <p:nvPr>
            <p:ph type="dt" sz="half" idx="10"/>
          </p:nvPr>
        </p:nvSpPr>
        <p:spPr>
          <a:xfrm>
            <a:off x="838200" y="6356350"/>
            <a:ext cx="2743200" cy="365125"/>
          </a:xfrm>
          <a:prstGeom prst="rect">
            <a:avLst/>
          </a:prstGeom>
        </p:spPr>
        <p:txBody>
          <a:bodyPr/>
          <a:lstStyle/>
          <a:p>
            <a:fld id="{AE39B916-8726-440E-AD41-3576C28F59D1}" type="datetimeFigureOut">
              <a:rPr lang="sv-SE" smtClean="0"/>
              <a:t>2024-04-08</a:t>
            </a:fld>
            <a:endParaRPr lang="sv-SE"/>
          </a:p>
        </p:txBody>
      </p:sp>
      <p:sp>
        <p:nvSpPr>
          <p:cNvPr id="9" name="Platshållare för sidfot 3">
            <a:extLst>
              <a:ext uri="{FF2B5EF4-FFF2-40B4-BE49-F238E27FC236}">
                <a16:creationId xmlns:a16="http://schemas.microsoft.com/office/drawing/2014/main" id="{1749F1FA-D954-4D8D-835D-3D46619EA210}"/>
              </a:ext>
            </a:extLst>
          </p:cNvPr>
          <p:cNvSpPr>
            <a:spLocks noGrp="1"/>
          </p:cNvSpPr>
          <p:nvPr>
            <p:ph type="ftr" sz="quarter" idx="11"/>
          </p:nvPr>
        </p:nvSpPr>
        <p:spPr>
          <a:xfrm>
            <a:off x="4038600" y="6356350"/>
            <a:ext cx="4114800" cy="365125"/>
          </a:xfrm>
          <a:prstGeom prst="rect">
            <a:avLst/>
          </a:prstGeom>
        </p:spPr>
        <p:txBody>
          <a:bodyPr/>
          <a:lstStyle/>
          <a:p>
            <a:endParaRPr lang="sv-SE"/>
          </a:p>
        </p:txBody>
      </p:sp>
      <p:sp>
        <p:nvSpPr>
          <p:cNvPr id="10" name="Platshållare för bildnummer 4">
            <a:extLst>
              <a:ext uri="{FF2B5EF4-FFF2-40B4-BE49-F238E27FC236}">
                <a16:creationId xmlns:a16="http://schemas.microsoft.com/office/drawing/2014/main" id="{062DEEA3-0792-4438-A8D5-283EDCEA4CF3}"/>
              </a:ext>
            </a:extLst>
          </p:cNvPr>
          <p:cNvSpPr>
            <a:spLocks noGrp="1"/>
          </p:cNvSpPr>
          <p:nvPr>
            <p:ph type="sldNum" sz="quarter" idx="12"/>
          </p:nvPr>
        </p:nvSpPr>
        <p:spPr>
          <a:xfrm>
            <a:off x="8610600" y="6356350"/>
            <a:ext cx="2743200" cy="365125"/>
          </a:xfrm>
          <a:prstGeom prst="rect">
            <a:avLst/>
          </a:prstGeom>
        </p:spPr>
        <p:txBody>
          <a:bodyPr/>
          <a:lstStyle/>
          <a:p>
            <a:fld id="{A43A4BCB-B32C-462E-BBB8-C0C029FB37ED}" type="slidenum">
              <a:rPr lang="sv-SE" smtClean="0"/>
              <a:t>‹#›</a:t>
            </a:fld>
            <a:endParaRPr lang="sv-SE"/>
          </a:p>
        </p:txBody>
      </p:sp>
    </p:spTree>
    <p:extLst>
      <p:ext uri="{BB962C8B-B14F-4D97-AF65-F5344CB8AC3E}">
        <p14:creationId xmlns:p14="http://schemas.microsoft.com/office/powerpoint/2010/main" val="139695299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Rubrik och innehåll rosa">
    <p:bg>
      <p:bgRef idx="1001">
        <a:schemeClr val="bg2"/>
      </p:bgRef>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19E1B90-89EA-4E48-9D1C-BE9EC60AFD24}"/>
              </a:ext>
            </a:extLst>
          </p:cNvPr>
          <p:cNvSpPr>
            <a:spLocks noGrp="1"/>
          </p:cNvSpPr>
          <p:nvPr>
            <p:ph type="title"/>
          </p:nvPr>
        </p:nvSpPr>
        <p:spPr>
          <a:xfrm>
            <a:off x="838200" y="748814"/>
            <a:ext cx="10515600" cy="1035836"/>
          </a:xfrm>
          <a:prstGeom prst="rect">
            <a:avLst/>
          </a:prstGeom>
        </p:spPr>
        <p:txBody>
          <a:bodyPr/>
          <a:lstStyle>
            <a:lvl1pPr>
              <a:defRPr>
                <a:solidFill>
                  <a:schemeClr val="tx1"/>
                </a:solidFill>
              </a:defRPr>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B97DEAB1-891E-411C-9037-1EB9B1C030BE}"/>
              </a:ext>
            </a:extLst>
          </p:cNvPr>
          <p:cNvSpPr>
            <a:spLocks noGrp="1"/>
          </p:cNvSpPr>
          <p:nvPr>
            <p:ph idx="1"/>
          </p:nvPr>
        </p:nvSpPr>
        <p:spPr>
          <a:xfrm>
            <a:off x="838200" y="1929468"/>
            <a:ext cx="10515600" cy="4219663"/>
          </a:xfrm>
          <a:prstGeom prst="rect">
            <a:avLst/>
          </a:prstGeo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E56FEFE0-A23E-436C-964C-01A65D56CB35}"/>
              </a:ext>
            </a:extLst>
          </p:cNvPr>
          <p:cNvSpPr>
            <a:spLocks noGrp="1"/>
          </p:cNvSpPr>
          <p:nvPr>
            <p:ph type="dt" sz="half" idx="10"/>
          </p:nvPr>
        </p:nvSpPr>
        <p:spPr>
          <a:xfrm>
            <a:off x="838200" y="6356350"/>
            <a:ext cx="2743200" cy="365125"/>
          </a:xfrm>
          <a:prstGeom prst="rect">
            <a:avLst/>
          </a:prstGeom>
        </p:spPr>
        <p:txBody>
          <a:bodyPr/>
          <a:lstStyle/>
          <a:p>
            <a:fld id="{AE39B916-8726-440E-AD41-3576C28F59D1}" type="datetimeFigureOut">
              <a:rPr lang="sv-SE" smtClean="0"/>
              <a:t>2024-04-08</a:t>
            </a:fld>
            <a:endParaRPr lang="sv-SE"/>
          </a:p>
        </p:txBody>
      </p:sp>
      <p:sp>
        <p:nvSpPr>
          <p:cNvPr id="5" name="Platshållare för sidfot 4">
            <a:extLst>
              <a:ext uri="{FF2B5EF4-FFF2-40B4-BE49-F238E27FC236}">
                <a16:creationId xmlns:a16="http://schemas.microsoft.com/office/drawing/2014/main" id="{C1DAE288-DC7E-4917-8856-8579FD20AC52}"/>
              </a:ext>
            </a:extLst>
          </p:cNvPr>
          <p:cNvSpPr>
            <a:spLocks noGrp="1"/>
          </p:cNvSpPr>
          <p:nvPr>
            <p:ph type="ftr" sz="quarter" idx="11"/>
          </p:nvPr>
        </p:nvSpPr>
        <p:spPr>
          <a:xfrm>
            <a:off x="4038600" y="6356350"/>
            <a:ext cx="4114800" cy="365125"/>
          </a:xfrm>
          <a:prstGeom prst="rect">
            <a:avLst/>
          </a:prstGeom>
        </p:spPr>
        <p:txBody>
          <a:bodyPr/>
          <a:lstStyle/>
          <a:p>
            <a:endParaRPr lang="sv-SE"/>
          </a:p>
        </p:txBody>
      </p:sp>
      <p:sp>
        <p:nvSpPr>
          <p:cNvPr id="6" name="Platshållare för bildnummer 5">
            <a:extLst>
              <a:ext uri="{FF2B5EF4-FFF2-40B4-BE49-F238E27FC236}">
                <a16:creationId xmlns:a16="http://schemas.microsoft.com/office/drawing/2014/main" id="{01C1F45A-4497-4E70-9029-BF8A03CF21C4}"/>
              </a:ext>
            </a:extLst>
          </p:cNvPr>
          <p:cNvSpPr>
            <a:spLocks noGrp="1"/>
          </p:cNvSpPr>
          <p:nvPr>
            <p:ph type="sldNum" sz="quarter" idx="12"/>
          </p:nvPr>
        </p:nvSpPr>
        <p:spPr>
          <a:xfrm>
            <a:off x="8610600" y="6356350"/>
            <a:ext cx="2743200" cy="365125"/>
          </a:xfrm>
          <a:prstGeom prst="rect">
            <a:avLst/>
          </a:prstGeom>
        </p:spPr>
        <p:txBody>
          <a:bodyPr/>
          <a:lstStyle/>
          <a:p>
            <a:fld id="{A43A4BCB-B32C-462E-BBB8-C0C029FB37ED}" type="slidenum">
              <a:rPr lang="sv-SE" smtClean="0"/>
              <a:t>‹#›</a:t>
            </a:fld>
            <a:endParaRPr lang="sv-SE"/>
          </a:p>
        </p:txBody>
      </p:sp>
    </p:spTree>
    <p:extLst>
      <p:ext uri="{BB962C8B-B14F-4D97-AF65-F5344CB8AC3E}">
        <p14:creationId xmlns:p14="http://schemas.microsoft.com/office/powerpoint/2010/main" val="3079046384"/>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nbar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19E1B90-89EA-4E48-9D1C-BE9EC60AFD24}"/>
              </a:ext>
            </a:extLst>
          </p:cNvPr>
          <p:cNvSpPr>
            <a:spLocks noGrp="1"/>
          </p:cNvSpPr>
          <p:nvPr>
            <p:ph type="title"/>
          </p:nvPr>
        </p:nvSpPr>
        <p:spPr>
          <a:xfrm>
            <a:off x="838200" y="700686"/>
            <a:ext cx="10515600" cy="1035836"/>
          </a:xfrm>
          <a:prstGeom prst="rect">
            <a:avLst/>
          </a:prstGeom>
        </p:spPr>
        <p:txBody>
          <a:bodyPr/>
          <a:lstStyle/>
          <a:p>
            <a:r>
              <a:rPr lang="sv-SE"/>
              <a:t>Klicka här för att ändra mall för rubrikformat</a:t>
            </a:r>
          </a:p>
        </p:txBody>
      </p:sp>
      <p:sp>
        <p:nvSpPr>
          <p:cNvPr id="4" name="Platshållare för datum 3">
            <a:extLst>
              <a:ext uri="{FF2B5EF4-FFF2-40B4-BE49-F238E27FC236}">
                <a16:creationId xmlns:a16="http://schemas.microsoft.com/office/drawing/2014/main" id="{E56FEFE0-A23E-436C-964C-01A65D56CB35}"/>
              </a:ext>
            </a:extLst>
          </p:cNvPr>
          <p:cNvSpPr>
            <a:spLocks noGrp="1"/>
          </p:cNvSpPr>
          <p:nvPr>
            <p:ph type="dt" sz="half" idx="10"/>
          </p:nvPr>
        </p:nvSpPr>
        <p:spPr>
          <a:xfrm>
            <a:off x="838200" y="6356350"/>
            <a:ext cx="2743200" cy="365125"/>
          </a:xfrm>
          <a:prstGeom prst="rect">
            <a:avLst/>
          </a:prstGeom>
        </p:spPr>
        <p:txBody>
          <a:bodyPr/>
          <a:lstStyle/>
          <a:p>
            <a:fld id="{AE39B916-8726-440E-AD41-3576C28F59D1}" type="datetimeFigureOut">
              <a:rPr lang="sv-SE" smtClean="0"/>
              <a:t>2024-04-08</a:t>
            </a:fld>
            <a:endParaRPr lang="sv-SE"/>
          </a:p>
        </p:txBody>
      </p:sp>
      <p:sp>
        <p:nvSpPr>
          <p:cNvPr id="5" name="Platshållare för sidfot 4">
            <a:extLst>
              <a:ext uri="{FF2B5EF4-FFF2-40B4-BE49-F238E27FC236}">
                <a16:creationId xmlns:a16="http://schemas.microsoft.com/office/drawing/2014/main" id="{C1DAE288-DC7E-4917-8856-8579FD20AC52}"/>
              </a:ext>
            </a:extLst>
          </p:cNvPr>
          <p:cNvSpPr>
            <a:spLocks noGrp="1"/>
          </p:cNvSpPr>
          <p:nvPr>
            <p:ph type="ftr" sz="quarter" idx="11"/>
          </p:nvPr>
        </p:nvSpPr>
        <p:spPr>
          <a:xfrm>
            <a:off x="4038600" y="6356350"/>
            <a:ext cx="4114800" cy="365125"/>
          </a:xfrm>
          <a:prstGeom prst="rect">
            <a:avLst/>
          </a:prstGeom>
        </p:spPr>
        <p:txBody>
          <a:bodyPr/>
          <a:lstStyle/>
          <a:p>
            <a:endParaRPr lang="sv-SE"/>
          </a:p>
        </p:txBody>
      </p:sp>
      <p:sp>
        <p:nvSpPr>
          <p:cNvPr id="6" name="Platshållare för bildnummer 5">
            <a:extLst>
              <a:ext uri="{FF2B5EF4-FFF2-40B4-BE49-F238E27FC236}">
                <a16:creationId xmlns:a16="http://schemas.microsoft.com/office/drawing/2014/main" id="{01C1F45A-4497-4E70-9029-BF8A03CF21C4}"/>
              </a:ext>
            </a:extLst>
          </p:cNvPr>
          <p:cNvSpPr>
            <a:spLocks noGrp="1"/>
          </p:cNvSpPr>
          <p:nvPr>
            <p:ph type="sldNum" sz="quarter" idx="12"/>
          </p:nvPr>
        </p:nvSpPr>
        <p:spPr>
          <a:xfrm>
            <a:off x="8610600" y="6356350"/>
            <a:ext cx="2743200" cy="365125"/>
          </a:xfrm>
          <a:prstGeom prst="rect">
            <a:avLst/>
          </a:prstGeom>
        </p:spPr>
        <p:txBody>
          <a:bodyPr/>
          <a:lstStyle/>
          <a:p>
            <a:fld id="{A43A4BCB-B32C-462E-BBB8-C0C029FB37ED}" type="slidenum">
              <a:rPr lang="sv-SE" smtClean="0"/>
              <a:t>‹#›</a:t>
            </a:fld>
            <a:endParaRPr lang="sv-SE"/>
          </a:p>
        </p:txBody>
      </p:sp>
    </p:spTree>
    <p:extLst>
      <p:ext uri="{BB962C8B-B14F-4D97-AF65-F5344CB8AC3E}">
        <p14:creationId xmlns:p14="http://schemas.microsoft.com/office/powerpoint/2010/main" val="25466166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0B0950D-7C7B-4B33-93AA-A84760ECEEBB}"/>
              </a:ext>
            </a:extLst>
          </p:cNvPr>
          <p:cNvSpPr>
            <a:spLocks noGrp="1"/>
          </p:cNvSpPr>
          <p:nvPr>
            <p:ph type="title"/>
          </p:nvPr>
        </p:nvSpPr>
        <p:spPr>
          <a:xfrm>
            <a:off x="838200" y="807883"/>
            <a:ext cx="10515600" cy="874451"/>
          </a:xfrm>
          <a:prstGeom prst="rect">
            <a:avLst/>
          </a:prstGeom>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B41A6B22-4529-4EA4-8A4F-C3C6DB21DAB0}"/>
              </a:ext>
            </a:extLst>
          </p:cNvPr>
          <p:cNvSpPr>
            <a:spLocks noGrp="1"/>
          </p:cNvSpPr>
          <p:nvPr>
            <p:ph sz="half" idx="1"/>
          </p:nvPr>
        </p:nvSpPr>
        <p:spPr>
          <a:xfrm>
            <a:off x="838200" y="1825625"/>
            <a:ext cx="5181600" cy="4351338"/>
          </a:xfrm>
          <a:prstGeom prst="rect">
            <a:avLst/>
          </a:prstGeo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32EF6A4C-B90A-4D7D-B917-02B302B24F6A}"/>
              </a:ext>
            </a:extLst>
          </p:cNvPr>
          <p:cNvSpPr>
            <a:spLocks noGrp="1"/>
          </p:cNvSpPr>
          <p:nvPr>
            <p:ph type="dt" sz="half" idx="10"/>
          </p:nvPr>
        </p:nvSpPr>
        <p:spPr>
          <a:xfrm>
            <a:off x="838200" y="6356350"/>
            <a:ext cx="2743200" cy="365125"/>
          </a:xfrm>
          <a:prstGeom prst="rect">
            <a:avLst/>
          </a:prstGeom>
        </p:spPr>
        <p:txBody>
          <a:bodyPr/>
          <a:lstStyle/>
          <a:p>
            <a:fld id="{AE39B916-8726-440E-AD41-3576C28F59D1}" type="datetimeFigureOut">
              <a:rPr lang="sv-SE" smtClean="0"/>
              <a:t>2024-04-08</a:t>
            </a:fld>
            <a:endParaRPr lang="sv-SE"/>
          </a:p>
        </p:txBody>
      </p:sp>
      <p:sp>
        <p:nvSpPr>
          <p:cNvPr id="6" name="Platshållare för sidfot 5">
            <a:extLst>
              <a:ext uri="{FF2B5EF4-FFF2-40B4-BE49-F238E27FC236}">
                <a16:creationId xmlns:a16="http://schemas.microsoft.com/office/drawing/2014/main" id="{EB03E38A-D869-4D63-B8FE-DDA1173DE1C7}"/>
              </a:ext>
            </a:extLst>
          </p:cNvPr>
          <p:cNvSpPr>
            <a:spLocks noGrp="1"/>
          </p:cNvSpPr>
          <p:nvPr>
            <p:ph type="ftr" sz="quarter" idx="11"/>
          </p:nvPr>
        </p:nvSpPr>
        <p:spPr>
          <a:xfrm>
            <a:off x="4038600" y="6356350"/>
            <a:ext cx="4114800" cy="365125"/>
          </a:xfrm>
          <a:prstGeom prst="rect">
            <a:avLst/>
          </a:prstGeom>
        </p:spPr>
        <p:txBody>
          <a:bodyPr/>
          <a:lstStyle/>
          <a:p>
            <a:endParaRPr lang="sv-SE"/>
          </a:p>
        </p:txBody>
      </p:sp>
      <p:sp>
        <p:nvSpPr>
          <p:cNvPr id="7" name="Platshållare för bildnummer 6">
            <a:extLst>
              <a:ext uri="{FF2B5EF4-FFF2-40B4-BE49-F238E27FC236}">
                <a16:creationId xmlns:a16="http://schemas.microsoft.com/office/drawing/2014/main" id="{DA12EE81-CF6C-430F-A1F0-0B5918FDB0D8}"/>
              </a:ext>
            </a:extLst>
          </p:cNvPr>
          <p:cNvSpPr>
            <a:spLocks noGrp="1"/>
          </p:cNvSpPr>
          <p:nvPr>
            <p:ph type="sldNum" sz="quarter" idx="12"/>
          </p:nvPr>
        </p:nvSpPr>
        <p:spPr>
          <a:xfrm>
            <a:off x="8610600" y="6356350"/>
            <a:ext cx="2743200" cy="365125"/>
          </a:xfrm>
          <a:prstGeom prst="rect">
            <a:avLst/>
          </a:prstGeom>
        </p:spPr>
        <p:txBody>
          <a:bodyPr/>
          <a:lstStyle/>
          <a:p>
            <a:fld id="{A43A4BCB-B32C-462E-BBB8-C0C029FB37ED}" type="slidenum">
              <a:rPr lang="sv-SE" smtClean="0"/>
              <a:t>‹#›</a:t>
            </a:fld>
            <a:endParaRPr lang="sv-SE"/>
          </a:p>
        </p:txBody>
      </p:sp>
      <p:pic>
        <p:nvPicPr>
          <p:cNvPr id="10" name="Bild 9">
            <a:extLst>
              <a:ext uri="{FF2B5EF4-FFF2-40B4-BE49-F238E27FC236}">
                <a16:creationId xmlns:a16="http://schemas.microsoft.com/office/drawing/2014/main" id="{38F4B43B-38AB-4CC5-A32C-556540A58CF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648000" y="216693"/>
            <a:ext cx="1180716" cy="321334"/>
          </a:xfrm>
          <a:prstGeom prst="rect">
            <a:avLst/>
          </a:prstGeom>
        </p:spPr>
      </p:pic>
      <p:sp>
        <p:nvSpPr>
          <p:cNvPr id="9" name="Platshållare för bild 8">
            <a:extLst>
              <a:ext uri="{FF2B5EF4-FFF2-40B4-BE49-F238E27FC236}">
                <a16:creationId xmlns:a16="http://schemas.microsoft.com/office/drawing/2014/main" id="{F78FB095-B011-45C3-91C0-BFB9EF054EF6}"/>
              </a:ext>
            </a:extLst>
          </p:cNvPr>
          <p:cNvSpPr>
            <a:spLocks noGrp="1"/>
          </p:cNvSpPr>
          <p:nvPr>
            <p:ph type="pic" sz="quarter" idx="13"/>
          </p:nvPr>
        </p:nvSpPr>
        <p:spPr>
          <a:xfrm>
            <a:off x="6184900" y="1825625"/>
            <a:ext cx="5181600" cy="4351338"/>
          </a:xfrm>
        </p:spPr>
        <p:txBody>
          <a:bodyPr/>
          <a:lstStyle/>
          <a:p>
            <a:endParaRPr lang="sv-SE"/>
          </a:p>
        </p:txBody>
      </p:sp>
    </p:spTree>
    <p:extLst>
      <p:ext uri="{BB962C8B-B14F-4D97-AF65-F5344CB8AC3E}">
        <p14:creationId xmlns:p14="http://schemas.microsoft.com/office/powerpoint/2010/main" val="30224595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vå delar rosa bakgrund">
    <p:bg>
      <p:bgPr>
        <a:solidFill>
          <a:schemeClr val="bg2"/>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0B0950D-7C7B-4B33-93AA-A84760ECEEBB}"/>
              </a:ext>
            </a:extLst>
          </p:cNvPr>
          <p:cNvSpPr>
            <a:spLocks noGrp="1"/>
          </p:cNvSpPr>
          <p:nvPr>
            <p:ph type="title"/>
          </p:nvPr>
        </p:nvSpPr>
        <p:spPr>
          <a:xfrm>
            <a:off x="838200" y="807883"/>
            <a:ext cx="10515600" cy="874451"/>
          </a:xfrm>
          <a:prstGeom prst="rect">
            <a:avLst/>
          </a:prstGeom>
        </p:spPr>
        <p:txBody>
          <a:bodyPr/>
          <a:lstStyle>
            <a:lvl1pPr>
              <a:defRPr>
                <a:solidFill>
                  <a:schemeClr val="tx1"/>
                </a:solidFill>
              </a:defRPr>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B41A6B22-4529-4EA4-8A4F-C3C6DB21DAB0}"/>
              </a:ext>
            </a:extLst>
          </p:cNvPr>
          <p:cNvSpPr>
            <a:spLocks noGrp="1"/>
          </p:cNvSpPr>
          <p:nvPr>
            <p:ph sz="half" idx="1"/>
          </p:nvPr>
        </p:nvSpPr>
        <p:spPr>
          <a:xfrm>
            <a:off x="838200" y="1825625"/>
            <a:ext cx="5181600" cy="4351338"/>
          </a:xfrm>
          <a:prstGeom prst="rect">
            <a:avLst/>
          </a:prstGeo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B63ECB6D-5B18-440B-921A-C48DCE47E499}"/>
              </a:ext>
            </a:extLst>
          </p:cNvPr>
          <p:cNvSpPr>
            <a:spLocks noGrp="1"/>
          </p:cNvSpPr>
          <p:nvPr>
            <p:ph sz="half" idx="2"/>
          </p:nvPr>
        </p:nvSpPr>
        <p:spPr>
          <a:xfrm>
            <a:off x="6172200" y="1825625"/>
            <a:ext cx="5181600" cy="4351338"/>
          </a:xfrm>
          <a:prstGeom prst="rect">
            <a:avLst/>
          </a:prstGeo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32EF6A4C-B90A-4D7D-B917-02B302B24F6A}"/>
              </a:ext>
            </a:extLst>
          </p:cNvPr>
          <p:cNvSpPr>
            <a:spLocks noGrp="1"/>
          </p:cNvSpPr>
          <p:nvPr>
            <p:ph type="dt" sz="half" idx="10"/>
          </p:nvPr>
        </p:nvSpPr>
        <p:spPr>
          <a:xfrm>
            <a:off x="838200" y="6356350"/>
            <a:ext cx="2743200" cy="365125"/>
          </a:xfrm>
          <a:prstGeom prst="rect">
            <a:avLst/>
          </a:prstGeom>
        </p:spPr>
        <p:txBody>
          <a:bodyPr/>
          <a:lstStyle/>
          <a:p>
            <a:fld id="{AE39B916-8726-440E-AD41-3576C28F59D1}" type="datetimeFigureOut">
              <a:rPr lang="sv-SE" smtClean="0"/>
              <a:t>2024-04-08</a:t>
            </a:fld>
            <a:endParaRPr lang="sv-SE"/>
          </a:p>
        </p:txBody>
      </p:sp>
      <p:sp>
        <p:nvSpPr>
          <p:cNvPr id="6" name="Platshållare för sidfot 5">
            <a:extLst>
              <a:ext uri="{FF2B5EF4-FFF2-40B4-BE49-F238E27FC236}">
                <a16:creationId xmlns:a16="http://schemas.microsoft.com/office/drawing/2014/main" id="{EB03E38A-D869-4D63-B8FE-DDA1173DE1C7}"/>
              </a:ext>
            </a:extLst>
          </p:cNvPr>
          <p:cNvSpPr>
            <a:spLocks noGrp="1"/>
          </p:cNvSpPr>
          <p:nvPr>
            <p:ph type="ftr" sz="quarter" idx="11"/>
          </p:nvPr>
        </p:nvSpPr>
        <p:spPr>
          <a:xfrm>
            <a:off x="4038600" y="6356350"/>
            <a:ext cx="4114800" cy="365125"/>
          </a:xfrm>
          <a:prstGeom prst="rect">
            <a:avLst/>
          </a:prstGeom>
        </p:spPr>
        <p:txBody>
          <a:bodyPr/>
          <a:lstStyle/>
          <a:p>
            <a:endParaRPr lang="sv-SE"/>
          </a:p>
        </p:txBody>
      </p:sp>
      <p:sp>
        <p:nvSpPr>
          <p:cNvPr id="7" name="Platshållare för bildnummer 6">
            <a:extLst>
              <a:ext uri="{FF2B5EF4-FFF2-40B4-BE49-F238E27FC236}">
                <a16:creationId xmlns:a16="http://schemas.microsoft.com/office/drawing/2014/main" id="{DA12EE81-CF6C-430F-A1F0-0B5918FDB0D8}"/>
              </a:ext>
            </a:extLst>
          </p:cNvPr>
          <p:cNvSpPr>
            <a:spLocks noGrp="1"/>
          </p:cNvSpPr>
          <p:nvPr>
            <p:ph type="sldNum" sz="quarter" idx="12"/>
          </p:nvPr>
        </p:nvSpPr>
        <p:spPr>
          <a:xfrm>
            <a:off x="8610600" y="6356350"/>
            <a:ext cx="2743200" cy="365125"/>
          </a:xfrm>
          <a:prstGeom prst="rect">
            <a:avLst/>
          </a:prstGeom>
        </p:spPr>
        <p:txBody>
          <a:bodyPr/>
          <a:lstStyle/>
          <a:p>
            <a:fld id="{A43A4BCB-B32C-462E-BBB8-C0C029FB37ED}" type="slidenum">
              <a:rPr lang="sv-SE" smtClean="0"/>
              <a:t>‹#›</a:t>
            </a:fld>
            <a:endParaRPr lang="sv-SE"/>
          </a:p>
        </p:txBody>
      </p:sp>
    </p:spTree>
    <p:extLst>
      <p:ext uri="{BB962C8B-B14F-4D97-AF65-F5344CB8AC3E}">
        <p14:creationId xmlns:p14="http://schemas.microsoft.com/office/powerpoint/2010/main" val="27983953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1_Två delar beige bakgrund">
    <p:bg>
      <p:bgPr>
        <a:solidFill>
          <a:schemeClr val="accent6"/>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0B0950D-7C7B-4B33-93AA-A84760ECEEBB}"/>
              </a:ext>
            </a:extLst>
          </p:cNvPr>
          <p:cNvSpPr>
            <a:spLocks noGrp="1"/>
          </p:cNvSpPr>
          <p:nvPr>
            <p:ph type="title"/>
          </p:nvPr>
        </p:nvSpPr>
        <p:spPr>
          <a:xfrm>
            <a:off x="838200" y="807883"/>
            <a:ext cx="10515600" cy="874451"/>
          </a:xfrm>
          <a:prstGeom prst="rect">
            <a:avLst/>
          </a:prstGeom>
        </p:spPr>
        <p:txBody>
          <a:bodyPr/>
          <a:lstStyle>
            <a:lvl1pPr>
              <a:defRPr>
                <a:solidFill>
                  <a:schemeClr val="tx1"/>
                </a:solidFill>
              </a:defRPr>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B41A6B22-4529-4EA4-8A4F-C3C6DB21DAB0}"/>
              </a:ext>
            </a:extLst>
          </p:cNvPr>
          <p:cNvSpPr>
            <a:spLocks noGrp="1"/>
          </p:cNvSpPr>
          <p:nvPr>
            <p:ph sz="half" idx="1"/>
          </p:nvPr>
        </p:nvSpPr>
        <p:spPr>
          <a:xfrm>
            <a:off x="838200" y="1825625"/>
            <a:ext cx="5181600" cy="4351338"/>
          </a:xfrm>
          <a:prstGeom prst="rect">
            <a:avLst/>
          </a:prstGeo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B63ECB6D-5B18-440B-921A-C48DCE47E499}"/>
              </a:ext>
            </a:extLst>
          </p:cNvPr>
          <p:cNvSpPr>
            <a:spLocks noGrp="1"/>
          </p:cNvSpPr>
          <p:nvPr>
            <p:ph sz="half" idx="2"/>
          </p:nvPr>
        </p:nvSpPr>
        <p:spPr>
          <a:xfrm>
            <a:off x="6172200" y="1825625"/>
            <a:ext cx="5181600" cy="4351338"/>
          </a:xfrm>
          <a:prstGeom prst="rect">
            <a:avLst/>
          </a:prstGeo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32EF6A4C-B90A-4D7D-B917-02B302B24F6A}"/>
              </a:ext>
            </a:extLst>
          </p:cNvPr>
          <p:cNvSpPr>
            <a:spLocks noGrp="1"/>
          </p:cNvSpPr>
          <p:nvPr>
            <p:ph type="dt" sz="half" idx="10"/>
          </p:nvPr>
        </p:nvSpPr>
        <p:spPr>
          <a:xfrm>
            <a:off x="838200" y="6356350"/>
            <a:ext cx="2743200" cy="365125"/>
          </a:xfrm>
          <a:prstGeom prst="rect">
            <a:avLst/>
          </a:prstGeom>
        </p:spPr>
        <p:txBody>
          <a:bodyPr/>
          <a:lstStyle/>
          <a:p>
            <a:fld id="{AE39B916-8726-440E-AD41-3576C28F59D1}" type="datetimeFigureOut">
              <a:rPr lang="sv-SE" smtClean="0"/>
              <a:t>2024-04-08</a:t>
            </a:fld>
            <a:endParaRPr lang="sv-SE"/>
          </a:p>
        </p:txBody>
      </p:sp>
      <p:sp>
        <p:nvSpPr>
          <p:cNvPr id="6" name="Platshållare för sidfot 5">
            <a:extLst>
              <a:ext uri="{FF2B5EF4-FFF2-40B4-BE49-F238E27FC236}">
                <a16:creationId xmlns:a16="http://schemas.microsoft.com/office/drawing/2014/main" id="{EB03E38A-D869-4D63-B8FE-DDA1173DE1C7}"/>
              </a:ext>
            </a:extLst>
          </p:cNvPr>
          <p:cNvSpPr>
            <a:spLocks noGrp="1"/>
          </p:cNvSpPr>
          <p:nvPr>
            <p:ph type="ftr" sz="quarter" idx="11"/>
          </p:nvPr>
        </p:nvSpPr>
        <p:spPr>
          <a:xfrm>
            <a:off x="4038600" y="6356350"/>
            <a:ext cx="4114800" cy="365125"/>
          </a:xfrm>
          <a:prstGeom prst="rect">
            <a:avLst/>
          </a:prstGeom>
        </p:spPr>
        <p:txBody>
          <a:bodyPr/>
          <a:lstStyle/>
          <a:p>
            <a:endParaRPr lang="sv-SE"/>
          </a:p>
        </p:txBody>
      </p:sp>
      <p:sp>
        <p:nvSpPr>
          <p:cNvPr id="7" name="Platshållare för bildnummer 6">
            <a:extLst>
              <a:ext uri="{FF2B5EF4-FFF2-40B4-BE49-F238E27FC236}">
                <a16:creationId xmlns:a16="http://schemas.microsoft.com/office/drawing/2014/main" id="{DA12EE81-CF6C-430F-A1F0-0B5918FDB0D8}"/>
              </a:ext>
            </a:extLst>
          </p:cNvPr>
          <p:cNvSpPr>
            <a:spLocks noGrp="1"/>
          </p:cNvSpPr>
          <p:nvPr>
            <p:ph type="sldNum" sz="quarter" idx="12"/>
          </p:nvPr>
        </p:nvSpPr>
        <p:spPr>
          <a:xfrm>
            <a:off x="8610600" y="6356350"/>
            <a:ext cx="2743200" cy="365125"/>
          </a:xfrm>
          <a:prstGeom prst="rect">
            <a:avLst/>
          </a:prstGeom>
        </p:spPr>
        <p:txBody>
          <a:bodyPr/>
          <a:lstStyle/>
          <a:p>
            <a:fld id="{A43A4BCB-B32C-462E-BBB8-C0C029FB37ED}" type="slidenum">
              <a:rPr lang="sv-SE" smtClean="0"/>
              <a:t>‹#›</a:t>
            </a:fld>
            <a:endParaRPr lang="sv-SE"/>
          </a:p>
        </p:txBody>
      </p:sp>
    </p:spTree>
    <p:extLst>
      <p:ext uri="{BB962C8B-B14F-4D97-AF65-F5344CB8AC3E}">
        <p14:creationId xmlns:p14="http://schemas.microsoft.com/office/powerpoint/2010/main" val="26972241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ild + hållare blå">
    <p:bg>
      <p:bgPr>
        <a:solidFill>
          <a:schemeClr val="accent4"/>
        </a:solidFill>
        <a:effectLst/>
      </p:bgPr>
    </p:bg>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E933FD5E-6EAA-4C9D-B1AE-4B955918DC4F}"/>
              </a:ext>
            </a:extLst>
          </p:cNvPr>
          <p:cNvSpPr/>
          <p:nvPr userDrawn="1"/>
        </p:nvSpPr>
        <p:spPr>
          <a:xfrm>
            <a:off x="0" y="1"/>
            <a:ext cx="12192000" cy="6858000"/>
          </a:xfrm>
          <a:prstGeom prst="rect">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sv-SE"/>
          </a:p>
        </p:txBody>
      </p:sp>
      <p:sp>
        <p:nvSpPr>
          <p:cNvPr id="4" name="Platshållare för datum 3">
            <a:extLst>
              <a:ext uri="{FF2B5EF4-FFF2-40B4-BE49-F238E27FC236}">
                <a16:creationId xmlns:a16="http://schemas.microsoft.com/office/drawing/2014/main" id="{1849BCE0-77AF-4B33-A4D6-B90FE549F60E}"/>
              </a:ext>
            </a:extLst>
          </p:cNvPr>
          <p:cNvSpPr>
            <a:spLocks noGrp="1"/>
          </p:cNvSpPr>
          <p:nvPr>
            <p:ph type="dt" sz="half" idx="10"/>
          </p:nvPr>
        </p:nvSpPr>
        <p:spPr>
          <a:xfrm>
            <a:off x="838200" y="6356350"/>
            <a:ext cx="2743200" cy="365125"/>
          </a:xfrm>
          <a:prstGeom prst="rect">
            <a:avLst/>
          </a:prstGeom>
        </p:spPr>
        <p:txBody>
          <a:bodyPr/>
          <a:lstStyle/>
          <a:p>
            <a:fld id="{AE39B916-8726-440E-AD41-3576C28F59D1}" type="datetimeFigureOut">
              <a:rPr lang="sv-SE" smtClean="0"/>
              <a:t>2024-04-08</a:t>
            </a:fld>
            <a:endParaRPr lang="sv-SE"/>
          </a:p>
        </p:txBody>
      </p:sp>
      <p:sp>
        <p:nvSpPr>
          <p:cNvPr id="5" name="Platshållare för sidfot 4">
            <a:extLst>
              <a:ext uri="{FF2B5EF4-FFF2-40B4-BE49-F238E27FC236}">
                <a16:creationId xmlns:a16="http://schemas.microsoft.com/office/drawing/2014/main" id="{14208612-DDF6-4581-9193-90F8D516758A}"/>
              </a:ext>
            </a:extLst>
          </p:cNvPr>
          <p:cNvSpPr>
            <a:spLocks noGrp="1"/>
          </p:cNvSpPr>
          <p:nvPr>
            <p:ph type="ftr" sz="quarter" idx="11"/>
          </p:nvPr>
        </p:nvSpPr>
        <p:spPr>
          <a:xfrm>
            <a:off x="4038600" y="6356350"/>
            <a:ext cx="4114800" cy="365125"/>
          </a:xfrm>
          <a:prstGeom prst="rect">
            <a:avLst/>
          </a:prstGeom>
        </p:spPr>
        <p:txBody>
          <a:bodyPr/>
          <a:lstStyle/>
          <a:p>
            <a:endParaRPr lang="sv-SE"/>
          </a:p>
        </p:txBody>
      </p:sp>
      <p:sp>
        <p:nvSpPr>
          <p:cNvPr id="6" name="Platshållare för bildnummer 5">
            <a:extLst>
              <a:ext uri="{FF2B5EF4-FFF2-40B4-BE49-F238E27FC236}">
                <a16:creationId xmlns:a16="http://schemas.microsoft.com/office/drawing/2014/main" id="{91366F58-2D95-497A-B130-40764A27B75F}"/>
              </a:ext>
            </a:extLst>
          </p:cNvPr>
          <p:cNvSpPr>
            <a:spLocks noGrp="1"/>
          </p:cNvSpPr>
          <p:nvPr>
            <p:ph type="sldNum" sz="quarter" idx="12"/>
          </p:nvPr>
        </p:nvSpPr>
        <p:spPr>
          <a:xfrm>
            <a:off x="8610600" y="6356350"/>
            <a:ext cx="2743200" cy="365125"/>
          </a:xfrm>
          <a:prstGeom prst="rect">
            <a:avLst/>
          </a:prstGeom>
        </p:spPr>
        <p:txBody>
          <a:bodyPr/>
          <a:lstStyle/>
          <a:p>
            <a:fld id="{A43A4BCB-B32C-462E-BBB8-C0C029FB37ED}" type="slidenum">
              <a:rPr lang="sv-SE" smtClean="0"/>
              <a:t>‹#›</a:t>
            </a:fld>
            <a:endParaRPr lang="sv-SE"/>
          </a:p>
        </p:txBody>
      </p:sp>
      <p:sp>
        <p:nvSpPr>
          <p:cNvPr id="8" name="Rubrik 4">
            <a:extLst>
              <a:ext uri="{FF2B5EF4-FFF2-40B4-BE49-F238E27FC236}">
                <a16:creationId xmlns:a16="http://schemas.microsoft.com/office/drawing/2014/main" id="{2EC13211-5182-4FC0-AB0E-3C66522D64FF}"/>
              </a:ext>
            </a:extLst>
          </p:cNvPr>
          <p:cNvSpPr>
            <a:spLocks noGrp="1"/>
          </p:cNvSpPr>
          <p:nvPr>
            <p:ph type="title"/>
          </p:nvPr>
        </p:nvSpPr>
        <p:spPr>
          <a:xfrm>
            <a:off x="6437238" y="823546"/>
            <a:ext cx="5353052" cy="1046163"/>
          </a:xfrm>
        </p:spPr>
        <p:txBody>
          <a:bodyPr>
            <a:normAutofit/>
          </a:bodyPr>
          <a:lstStyle>
            <a:lvl1pPr>
              <a:defRPr sz="3200">
                <a:solidFill>
                  <a:schemeClr val="tx1"/>
                </a:solidFill>
              </a:defRPr>
            </a:lvl1pPr>
          </a:lstStyle>
          <a:p>
            <a:r>
              <a:rPr lang="sv-SE"/>
              <a:t>Klicka här för att ändra mall för rubrikformat</a:t>
            </a:r>
            <a:endParaRPr lang="en-GB"/>
          </a:p>
        </p:txBody>
      </p:sp>
      <p:pic>
        <p:nvPicPr>
          <p:cNvPr id="11" name="Bild 10">
            <a:extLst>
              <a:ext uri="{FF2B5EF4-FFF2-40B4-BE49-F238E27FC236}">
                <a16:creationId xmlns:a16="http://schemas.microsoft.com/office/drawing/2014/main" id="{7D8D3F68-D097-400E-8A1C-8127540D5D7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648000" y="216693"/>
            <a:ext cx="1180716" cy="321334"/>
          </a:xfrm>
          <a:prstGeom prst="rect">
            <a:avLst/>
          </a:prstGeom>
        </p:spPr>
      </p:pic>
      <p:sp>
        <p:nvSpPr>
          <p:cNvPr id="12" name="Platshållare för innehåll 2">
            <a:extLst>
              <a:ext uri="{FF2B5EF4-FFF2-40B4-BE49-F238E27FC236}">
                <a16:creationId xmlns:a16="http://schemas.microsoft.com/office/drawing/2014/main" id="{7C51D203-99A6-4368-99F2-145A23591FCC}"/>
              </a:ext>
            </a:extLst>
          </p:cNvPr>
          <p:cNvSpPr>
            <a:spLocks noGrp="1"/>
          </p:cNvSpPr>
          <p:nvPr>
            <p:ph sz="half" idx="14"/>
          </p:nvPr>
        </p:nvSpPr>
        <p:spPr>
          <a:xfrm>
            <a:off x="6437239" y="2005012"/>
            <a:ext cx="5353051" cy="4351338"/>
          </a:xfrm>
          <a:prstGeom prst="rect">
            <a:avLst/>
          </a:prstGeo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3" name="Rektangel 12">
            <a:extLst>
              <a:ext uri="{FF2B5EF4-FFF2-40B4-BE49-F238E27FC236}">
                <a16:creationId xmlns:a16="http://schemas.microsoft.com/office/drawing/2014/main" id="{ED18F2ED-1F77-4BBC-A8B8-F1D89EE9FABD}"/>
              </a:ext>
            </a:extLst>
          </p:cNvPr>
          <p:cNvSpPr/>
          <p:nvPr userDrawn="1"/>
        </p:nvSpPr>
        <p:spPr>
          <a:xfrm>
            <a:off x="0" y="1"/>
            <a:ext cx="6096000" cy="6858000"/>
          </a:xfrm>
          <a:prstGeom prst="rect">
            <a:avLst/>
          </a:prstGeom>
          <a:solidFill>
            <a:schemeClr val="accent4"/>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sv-SE"/>
          </a:p>
        </p:txBody>
      </p:sp>
      <p:sp>
        <p:nvSpPr>
          <p:cNvPr id="14" name="Platshållare för innehåll 2">
            <a:extLst>
              <a:ext uri="{FF2B5EF4-FFF2-40B4-BE49-F238E27FC236}">
                <a16:creationId xmlns:a16="http://schemas.microsoft.com/office/drawing/2014/main" id="{F505D171-7D0D-4BE8-90A8-A2CCEB92F3E8}"/>
              </a:ext>
            </a:extLst>
          </p:cNvPr>
          <p:cNvSpPr>
            <a:spLocks noGrp="1"/>
          </p:cNvSpPr>
          <p:nvPr>
            <p:ph sz="half" idx="1"/>
          </p:nvPr>
        </p:nvSpPr>
        <p:spPr>
          <a:xfrm>
            <a:off x="438148" y="2006567"/>
            <a:ext cx="5353051" cy="4351338"/>
          </a:xfrm>
          <a:prstGeom prst="rect">
            <a:avLst/>
          </a:prstGeo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5" name="Platshållare för text 12">
            <a:extLst>
              <a:ext uri="{FF2B5EF4-FFF2-40B4-BE49-F238E27FC236}">
                <a16:creationId xmlns:a16="http://schemas.microsoft.com/office/drawing/2014/main" id="{6C41C2AF-48C5-44A5-A565-526525051419}"/>
              </a:ext>
            </a:extLst>
          </p:cNvPr>
          <p:cNvSpPr>
            <a:spLocks noGrp="1"/>
          </p:cNvSpPr>
          <p:nvPr>
            <p:ph type="body" sz="quarter" idx="13" hasCustomPrompt="1"/>
          </p:nvPr>
        </p:nvSpPr>
        <p:spPr>
          <a:xfrm>
            <a:off x="438148" y="823546"/>
            <a:ext cx="5353050" cy="1046163"/>
          </a:xfrm>
        </p:spPr>
        <p:txBody>
          <a:bodyPr anchor="ctr" anchorCtr="0">
            <a:normAutofit/>
          </a:bodyPr>
          <a:lstStyle>
            <a:lvl1pPr marL="0" indent="0">
              <a:buNone/>
              <a:defRPr sz="3200">
                <a:latin typeface="+mj-lt"/>
              </a:defRPr>
            </a:lvl1pPr>
          </a:lstStyle>
          <a:p>
            <a:pPr lvl="0"/>
            <a:r>
              <a:rPr lang="sv-SE"/>
              <a:t>Klicka för att lägga till rubrik</a:t>
            </a:r>
          </a:p>
        </p:txBody>
      </p:sp>
    </p:spTree>
    <p:extLst>
      <p:ext uri="{BB962C8B-B14F-4D97-AF65-F5344CB8AC3E}">
        <p14:creationId xmlns:p14="http://schemas.microsoft.com/office/powerpoint/2010/main" val="368956542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vå delar med mellan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0B0950D-7C7B-4B33-93AA-A84760ECEEBB}"/>
              </a:ext>
            </a:extLst>
          </p:cNvPr>
          <p:cNvSpPr>
            <a:spLocks noGrp="1"/>
          </p:cNvSpPr>
          <p:nvPr>
            <p:ph type="title"/>
          </p:nvPr>
        </p:nvSpPr>
        <p:spPr>
          <a:xfrm>
            <a:off x="838200" y="768743"/>
            <a:ext cx="10515600" cy="933039"/>
          </a:xfrm>
          <a:prstGeom prst="rect">
            <a:avLst/>
          </a:prstGeom>
        </p:spPr>
        <p:txBody>
          <a:bodyPr/>
          <a:lstStyle>
            <a:lvl1pPr>
              <a:defRPr>
                <a:solidFill>
                  <a:schemeClr val="tx1"/>
                </a:solidFill>
              </a:defRPr>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B41A6B22-4529-4EA4-8A4F-C3C6DB21DAB0}"/>
              </a:ext>
            </a:extLst>
          </p:cNvPr>
          <p:cNvSpPr>
            <a:spLocks noGrp="1"/>
          </p:cNvSpPr>
          <p:nvPr>
            <p:ph sz="half" idx="1"/>
          </p:nvPr>
        </p:nvSpPr>
        <p:spPr>
          <a:xfrm>
            <a:off x="838200" y="1825625"/>
            <a:ext cx="5181600" cy="538013"/>
          </a:xfrm>
          <a:prstGeom prst="rect">
            <a:avLst/>
          </a:prstGeom>
        </p:spPr>
        <p:txBody>
          <a:bodyPr anchor="ctr"/>
          <a:lstStyle>
            <a:lvl1pPr marL="0" indent="0">
              <a:buFontTx/>
              <a:buNone/>
              <a:defRPr b="1">
                <a:solidFill>
                  <a:schemeClr val="tx1"/>
                </a:solidFill>
              </a:defRPr>
            </a:lvl1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B63ECB6D-5B18-440B-921A-C48DCE47E499}"/>
              </a:ext>
            </a:extLst>
          </p:cNvPr>
          <p:cNvSpPr>
            <a:spLocks noGrp="1"/>
          </p:cNvSpPr>
          <p:nvPr>
            <p:ph sz="half" idx="2"/>
          </p:nvPr>
        </p:nvSpPr>
        <p:spPr>
          <a:xfrm>
            <a:off x="6172200" y="1825625"/>
            <a:ext cx="5181600" cy="538013"/>
          </a:xfrm>
          <a:prstGeom prst="rect">
            <a:avLst/>
          </a:prstGeom>
        </p:spPr>
        <p:txBody>
          <a:bodyPr anchor="ctr"/>
          <a:lstStyle>
            <a:lvl1pPr marL="0" indent="0">
              <a:buFontTx/>
              <a:buNone/>
              <a:defRPr b="1">
                <a:solidFill>
                  <a:schemeClr val="tx1"/>
                </a:solidFill>
              </a:defRPr>
            </a:lvl1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32EF6A4C-B90A-4D7D-B917-02B302B24F6A}"/>
              </a:ext>
            </a:extLst>
          </p:cNvPr>
          <p:cNvSpPr>
            <a:spLocks noGrp="1"/>
          </p:cNvSpPr>
          <p:nvPr>
            <p:ph type="dt" sz="half" idx="10"/>
          </p:nvPr>
        </p:nvSpPr>
        <p:spPr>
          <a:xfrm>
            <a:off x="838200" y="6356350"/>
            <a:ext cx="2743200" cy="365125"/>
          </a:xfrm>
          <a:prstGeom prst="rect">
            <a:avLst/>
          </a:prstGeom>
        </p:spPr>
        <p:txBody>
          <a:bodyPr/>
          <a:lstStyle/>
          <a:p>
            <a:fld id="{AE39B916-8726-440E-AD41-3576C28F59D1}" type="datetimeFigureOut">
              <a:rPr lang="sv-SE" smtClean="0"/>
              <a:t>2024-04-08</a:t>
            </a:fld>
            <a:endParaRPr lang="sv-SE"/>
          </a:p>
        </p:txBody>
      </p:sp>
      <p:sp>
        <p:nvSpPr>
          <p:cNvPr id="6" name="Platshållare för sidfot 5">
            <a:extLst>
              <a:ext uri="{FF2B5EF4-FFF2-40B4-BE49-F238E27FC236}">
                <a16:creationId xmlns:a16="http://schemas.microsoft.com/office/drawing/2014/main" id="{EB03E38A-D869-4D63-B8FE-DDA1173DE1C7}"/>
              </a:ext>
            </a:extLst>
          </p:cNvPr>
          <p:cNvSpPr>
            <a:spLocks noGrp="1"/>
          </p:cNvSpPr>
          <p:nvPr>
            <p:ph type="ftr" sz="quarter" idx="11"/>
          </p:nvPr>
        </p:nvSpPr>
        <p:spPr>
          <a:xfrm>
            <a:off x="4038600" y="6356350"/>
            <a:ext cx="4114800" cy="365125"/>
          </a:xfrm>
          <a:prstGeom prst="rect">
            <a:avLst/>
          </a:prstGeom>
        </p:spPr>
        <p:txBody>
          <a:bodyPr/>
          <a:lstStyle/>
          <a:p>
            <a:endParaRPr lang="sv-SE"/>
          </a:p>
        </p:txBody>
      </p:sp>
      <p:sp>
        <p:nvSpPr>
          <p:cNvPr id="7" name="Platshållare för bildnummer 6">
            <a:extLst>
              <a:ext uri="{FF2B5EF4-FFF2-40B4-BE49-F238E27FC236}">
                <a16:creationId xmlns:a16="http://schemas.microsoft.com/office/drawing/2014/main" id="{DA12EE81-CF6C-430F-A1F0-0B5918FDB0D8}"/>
              </a:ext>
            </a:extLst>
          </p:cNvPr>
          <p:cNvSpPr>
            <a:spLocks noGrp="1"/>
          </p:cNvSpPr>
          <p:nvPr>
            <p:ph type="sldNum" sz="quarter" idx="12"/>
          </p:nvPr>
        </p:nvSpPr>
        <p:spPr>
          <a:xfrm>
            <a:off x="8610600" y="6356350"/>
            <a:ext cx="2743200" cy="365125"/>
          </a:xfrm>
          <a:prstGeom prst="rect">
            <a:avLst/>
          </a:prstGeom>
        </p:spPr>
        <p:txBody>
          <a:bodyPr/>
          <a:lstStyle/>
          <a:p>
            <a:fld id="{A43A4BCB-B32C-462E-BBB8-C0C029FB37ED}" type="slidenum">
              <a:rPr lang="sv-SE" smtClean="0"/>
              <a:t>‹#›</a:t>
            </a:fld>
            <a:endParaRPr lang="sv-SE"/>
          </a:p>
        </p:txBody>
      </p:sp>
      <p:pic>
        <p:nvPicPr>
          <p:cNvPr id="10" name="Bild 9">
            <a:extLst>
              <a:ext uri="{FF2B5EF4-FFF2-40B4-BE49-F238E27FC236}">
                <a16:creationId xmlns:a16="http://schemas.microsoft.com/office/drawing/2014/main" id="{38F4B43B-38AB-4CC5-A32C-556540A58CF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648000" y="216693"/>
            <a:ext cx="1180716" cy="321334"/>
          </a:xfrm>
          <a:prstGeom prst="rect">
            <a:avLst/>
          </a:prstGeom>
        </p:spPr>
      </p:pic>
      <p:sp>
        <p:nvSpPr>
          <p:cNvPr id="12" name="Platshållare för innehåll 11">
            <a:extLst>
              <a:ext uri="{FF2B5EF4-FFF2-40B4-BE49-F238E27FC236}">
                <a16:creationId xmlns:a16="http://schemas.microsoft.com/office/drawing/2014/main" id="{790BA78C-A166-4C13-9D5B-44A72EF04A59}"/>
              </a:ext>
            </a:extLst>
          </p:cNvPr>
          <p:cNvSpPr>
            <a:spLocks noGrp="1"/>
          </p:cNvSpPr>
          <p:nvPr>
            <p:ph sz="quarter" idx="13"/>
          </p:nvPr>
        </p:nvSpPr>
        <p:spPr>
          <a:xfrm>
            <a:off x="838200" y="2484437"/>
            <a:ext cx="5181600" cy="3871913"/>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sv-SE"/>
              <a:t>Klicka här för att ändra format på bakgrundstexten</a:t>
            </a:r>
          </a:p>
        </p:txBody>
      </p:sp>
      <p:sp>
        <p:nvSpPr>
          <p:cNvPr id="13" name="Platshållare för innehåll 11">
            <a:extLst>
              <a:ext uri="{FF2B5EF4-FFF2-40B4-BE49-F238E27FC236}">
                <a16:creationId xmlns:a16="http://schemas.microsoft.com/office/drawing/2014/main" id="{0835978C-F584-4394-BB67-414A73C158DF}"/>
              </a:ext>
            </a:extLst>
          </p:cNvPr>
          <p:cNvSpPr>
            <a:spLocks noGrp="1"/>
          </p:cNvSpPr>
          <p:nvPr>
            <p:ph sz="quarter" idx="14"/>
          </p:nvPr>
        </p:nvSpPr>
        <p:spPr>
          <a:xfrm>
            <a:off x="6172200" y="2484436"/>
            <a:ext cx="5181600" cy="3871913"/>
          </a:xfrm>
        </p:spPr>
        <p:txBody>
          <a:bodyP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sv-SE"/>
              <a:t>Klicka här för att ändra format på bakgrundstexten</a:t>
            </a:r>
          </a:p>
        </p:txBody>
      </p:sp>
    </p:spTree>
    <p:extLst>
      <p:ext uri="{BB962C8B-B14F-4D97-AF65-F5344CB8AC3E}">
        <p14:creationId xmlns:p14="http://schemas.microsoft.com/office/powerpoint/2010/main" val="33534239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ild + hållare 1">
    <p:spTree>
      <p:nvGrpSpPr>
        <p:cNvPr id="1" name=""/>
        <p:cNvGrpSpPr/>
        <p:nvPr/>
      </p:nvGrpSpPr>
      <p:grpSpPr>
        <a:xfrm>
          <a:off x="0" y="0"/>
          <a:ext cx="0" cy="0"/>
          <a:chOff x="0" y="0"/>
          <a:chExt cx="0" cy="0"/>
        </a:xfrm>
      </p:grpSpPr>
      <p:sp>
        <p:nvSpPr>
          <p:cNvPr id="4" name="Platshållare för datum 3">
            <a:extLst>
              <a:ext uri="{FF2B5EF4-FFF2-40B4-BE49-F238E27FC236}">
                <a16:creationId xmlns:a16="http://schemas.microsoft.com/office/drawing/2014/main" id="{1849BCE0-77AF-4B33-A4D6-B90FE549F60E}"/>
              </a:ext>
            </a:extLst>
          </p:cNvPr>
          <p:cNvSpPr>
            <a:spLocks noGrp="1"/>
          </p:cNvSpPr>
          <p:nvPr>
            <p:ph type="dt" sz="half" idx="10"/>
          </p:nvPr>
        </p:nvSpPr>
        <p:spPr>
          <a:xfrm>
            <a:off x="838200" y="6356350"/>
            <a:ext cx="2743200" cy="365125"/>
          </a:xfrm>
          <a:prstGeom prst="rect">
            <a:avLst/>
          </a:prstGeom>
        </p:spPr>
        <p:txBody>
          <a:bodyPr/>
          <a:lstStyle/>
          <a:p>
            <a:fld id="{AE39B916-8726-440E-AD41-3576C28F59D1}" type="datetimeFigureOut">
              <a:rPr lang="sv-SE" smtClean="0"/>
              <a:t>2024-04-08</a:t>
            </a:fld>
            <a:endParaRPr lang="sv-SE"/>
          </a:p>
        </p:txBody>
      </p:sp>
      <p:sp>
        <p:nvSpPr>
          <p:cNvPr id="5" name="Platshållare för sidfot 4">
            <a:extLst>
              <a:ext uri="{FF2B5EF4-FFF2-40B4-BE49-F238E27FC236}">
                <a16:creationId xmlns:a16="http://schemas.microsoft.com/office/drawing/2014/main" id="{14208612-DDF6-4581-9193-90F8D516758A}"/>
              </a:ext>
            </a:extLst>
          </p:cNvPr>
          <p:cNvSpPr>
            <a:spLocks noGrp="1"/>
          </p:cNvSpPr>
          <p:nvPr>
            <p:ph type="ftr" sz="quarter" idx="11"/>
          </p:nvPr>
        </p:nvSpPr>
        <p:spPr>
          <a:xfrm>
            <a:off x="4038600" y="6356350"/>
            <a:ext cx="4114800" cy="365125"/>
          </a:xfrm>
          <a:prstGeom prst="rect">
            <a:avLst/>
          </a:prstGeom>
        </p:spPr>
        <p:txBody>
          <a:bodyPr/>
          <a:lstStyle/>
          <a:p>
            <a:endParaRPr lang="sv-SE"/>
          </a:p>
        </p:txBody>
      </p:sp>
      <p:sp>
        <p:nvSpPr>
          <p:cNvPr id="6" name="Platshållare för bildnummer 5">
            <a:extLst>
              <a:ext uri="{FF2B5EF4-FFF2-40B4-BE49-F238E27FC236}">
                <a16:creationId xmlns:a16="http://schemas.microsoft.com/office/drawing/2014/main" id="{91366F58-2D95-497A-B130-40764A27B75F}"/>
              </a:ext>
            </a:extLst>
          </p:cNvPr>
          <p:cNvSpPr>
            <a:spLocks noGrp="1"/>
          </p:cNvSpPr>
          <p:nvPr>
            <p:ph type="sldNum" sz="quarter" idx="12"/>
          </p:nvPr>
        </p:nvSpPr>
        <p:spPr>
          <a:xfrm>
            <a:off x="8610600" y="6356350"/>
            <a:ext cx="2743200" cy="365125"/>
          </a:xfrm>
          <a:prstGeom prst="rect">
            <a:avLst/>
          </a:prstGeom>
        </p:spPr>
        <p:txBody>
          <a:bodyPr/>
          <a:lstStyle/>
          <a:p>
            <a:fld id="{A43A4BCB-B32C-462E-BBB8-C0C029FB37ED}" type="slidenum">
              <a:rPr lang="sv-SE" smtClean="0"/>
              <a:t>‹#›</a:t>
            </a:fld>
            <a:endParaRPr lang="sv-SE"/>
          </a:p>
        </p:txBody>
      </p:sp>
      <p:sp>
        <p:nvSpPr>
          <p:cNvPr id="7" name="Platshållare för bild 8">
            <a:extLst>
              <a:ext uri="{FF2B5EF4-FFF2-40B4-BE49-F238E27FC236}">
                <a16:creationId xmlns:a16="http://schemas.microsoft.com/office/drawing/2014/main" id="{8E758657-E27A-4658-BA0D-D9C1ADC571BE}"/>
              </a:ext>
            </a:extLst>
          </p:cNvPr>
          <p:cNvSpPr>
            <a:spLocks noGrp="1"/>
          </p:cNvSpPr>
          <p:nvPr>
            <p:ph type="pic" sz="quarter" idx="13"/>
          </p:nvPr>
        </p:nvSpPr>
        <p:spPr>
          <a:xfrm>
            <a:off x="1" y="0"/>
            <a:ext cx="6095999" cy="6858000"/>
          </a:xfrm>
          <a:solidFill>
            <a:schemeClr val="bg1">
              <a:lumMod val="95000"/>
            </a:schemeClr>
          </a:solidFill>
        </p:spPr>
        <p:txBody>
          <a:bodyPr/>
          <a:lstStyle/>
          <a:p>
            <a:r>
              <a:rPr lang="sv-SE"/>
              <a:t>Klicka på ikonen för att lägga till en bild</a:t>
            </a:r>
            <a:endParaRPr lang="en-GB"/>
          </a:p>
        </p:txBody>
      </p:sp>
      <p:sp>
        <p:nvSpPr>
          <p:cNvPr id="8" name="Rubrik 4">
            <a:extLst>
              <a:ext uri="{FF2B5EF4-FFF2-40B4-BE49-F238E27FC236}">
                <a16:creationId xmlns:a16="http://schemas.microsoft.com/office/drawing/2014/main" id="{2EC13211-5182-4FC0-AB0E-3C66522D64FF}"/>
              </a:ext>
            </a:extLst>
          </p:cNvPr>
          <p:cNvSpPr>
            <a:spLocks noGrp="1"/>
          </p:cNvSpPr>
          <p:nvPr>
            <p:ph type="title"/>
          </p:nvPr>
        </p:nvSpPr>
        <p:spPr>
          <a:xfrm>
            <a:off x="6467475" y="723165"/>
            <a:ext cx="5353050" cy="1129164"/>
          </a:xfrm>
        </p:spPr>
        <p:txBody>
          <a:bodyPr>
            <a:normAutofit/>
          </a:bodyPr>
          <a:lstStyle>
            <a:lvl1pPr>
              <a:defRPr sz="3200">
                <a:solidFill>
                  <a:schemeClr val="tx1"/>
                </a:solidFill>
              </a:defRPr>
            </a:lvl1pPr>
          </a:lstStyle>
          <a:p>
            <a:r>
              <a:rPr lang="sv-SE"/>
              <a:t>Klicka här för att ändra mall för rubrikformat</a:t>
            </a:r>
            <a:endParaRPr lang="en-GB"/>
          </a:p>
        </p:txBody>
      </p:sp>
      <p:sp>
        <p:nvSpPr>
          <p:cNvPr id="9" name="Platshållare för text 8">
            <a:extLst>
              <a:ext uri="{FF2B5EF4-FFF2-40B4-BE49-F238E27FC236}">
                <a16:creationId xmlns:a16="http://schemas.microsoft.com/office/drawing/2014/main" id="{EAB324B0-B3FD-42FD-BDFF-6BC01B3F00E5}"/>
              </a:ext>
            </a:extLst>
          </p:cNvPr>
          <p:cNvSpPr>
            <a:spLocks noGrp="1"/>
          </p:cNvSpPr>
          <p:nvPr>
            <p:ph type="body" sz="quarter" idx="14"/>
          </p:nvPr>
        </p:nvSpPr>
        <p:spPr>
          <a:xfrm>
            <a:off x="6467474" y="1963136"/>
            <a:ext cx="5353051" cy="4371172"/>
          </a:xfrm>
        </p:spPr>
        <p:txBody>
          <a:bodyPr>
            <a:normAutofit/>
          </a:bodyPr>
          <a:lstStyle>
            <a:lvl1pPr marL="0" indent="0">
              <a:buNone/>
              <a:defRPr sz="1800"/>
            </a:lvl1pPr>
          </a:lstStyle>
          <a:p>
            <a:pPr lvl="0"/>
            <a:r>
              <a:rPr lang="sv-SE"/>
              <a:t>Klicka här för att ändra format på bakgrundstexten</a:t>
            </a:r>
          </a:p>
        </p:txBody>
      </p:sp>
    </p:spTree>
    <p:extLst>
      <p:ext uri="{BB962C8B-B14F-4D97-AF65-F5344CB8AC3E}">
        <p14:creationId xmlns:p14="http://schemas.microsoft.com/office/powerpoint/2010/main" val="418683873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ild + hållare 2">
    <p:spTree>
      <p:nvGrpSpPr>
        <p:cNvPr id="1" name=""/>
        <p:cNvGrpSpPr/>
        <p:nvPr/>
      </p:nvGrpSpPr>
      <p:grpSpPr>
        <a:xfrm>
          <a:off x="0" y="0"/>
          <a:ext cx="0" cy="0"/>
          <a:chOff x="0" y="0"/>
          <a:chExt cx="0" cy="0"/>
        </a:xfrm>
      </p:grpSpPr>
      <p:sp>
        <p:nvSpPr>
          <p:cNvPr id="4" name="Platshållare för datum 3">
            <a:extLst>
              <a:ext uri="{FF2B5EF4-FFF2-40B4-BE49-F238E27FC236}">
                <a16:creationId xmlns:a16="http://schemas.microsoft.com/office/drawing/2014/main" id="{1849BCE0-77AF-4B33-A4D6-B90FE549F60E}"/>
              </a:ext>
            </a:extLst>
          </p:cNvPr>
          <p:cNvSpPr>
            <a:spLocks noGrp="1"/>
          </p:cNvSpPr>
          <p:nvPr>
            <p:ph type="dt" sz="half" idx="10"/>
          </p:nvPr>
        </p:nvSpPr>
        <p:spPr>
          <a:xfrm>
            <a:off x="838200" y="6356350"/>
            <a:ext cx="2743200" cy="365125"/>
          </a:xfrm>
          <a:prstGeom prst="rect">
            <a:avLst/>
          </a:prstGeom>
        </p:spPr>
        <p:txBody>
          <a:bodyPr/>
          <a:lstStyle/>
          <a:p>
            <a:fld id="{AE39B916-8726-440E-AD41-3576C28F59D1}" type="datetimeFigureOut">
              <a:rPr lang="sv-SE" smtClean="0"/>
              <a:t>2024-04-08</a:t>
            </a:fld>
            <a:endParaRPr lang="sv-SE"/>
          </a:p>
        </p:txBody>
      </p:sp>
      <p:sp>
        <p:nvSpPr>
          <p:cNvPr id="5" name="Platshållare för sidfot 4">
            <a:extLst>
              <a:ext uri="{FF2B5EF4-FFF2-40B4-BE49-F238E27FC236}">
                <a16:creationId xmlns:a16="http://schemas.microsoft.com/office/drawing/2014/main" id="{14208612-DDF6-4581-9193-90F8D516758A}"/>
              </a:ext>
            </a:extLst>
          </p:cNvPr>
          <p:cNvSpPr>
            <a:spLocks noGrp="1"/>
          </p:cNvSpPr>
          <p:nvPr>
            <p:ph type="ftr" sz="quarter" idx="11"/>
          </p:nvPr>
        </p:nvSpPr>
        <p:spPr>
          <a:xfrm>
            <a:off x="4038600" y="6356350"/>
            <a:ext cx="4114800" cy="365125"/>
          </a:xfrm>
          <a:prstGeom prst="rect">
            <a:avLst/>
          </a:prstGeom>
        </p:spPr>
        <p:txBody>
          <a:bodyPr/>
          <a:lstStyle/>
          <a:p>
            <a:endParaRPr lang="sv-SE"/>
          </a:p>
        </p:txBody>
      </p:sp>
      <p:sp>
        <p:nvSpPr>
          <p:cNvPr id="6" name="Platshållare för bildnummer 5">
            <a:extLst>
              <a:ext uri="{FF2B5EF4-FFF2-40B4-BE49-F238E27FC236}">
                <a16:creationId xmlns:a16="http://schemas.microsoft.com/office/drawing/2014/main" id="{91366F58-2D95-497A-B130-40764A27B75F}"/>
              </a:ext>
            </a:extLst>
          </p:cNvPr>
          <p:cNvSpPr>
            <a:spLocks noGrp="1"/>
          </p:cNvSpPr>
          <p:nvPr>
            <p:ph type="sldNum" sz="quarter" idx="12"/>
          </p:nvPr>
        </p:nvSpPr>
        <p:spPr>
          <a:xfrm>
            <a:off x="8610600" y="6356350"/>
            <a:ext cx="2743200" cy="365125"/>
          </a:xfrm>
          <a:prstGeom prst="rect">
            <a:avLst/>
          </a:prstGeom>
        </p:spPr>
        <p:txBody>
          <a:bodyPr/>
          <a:lstStyle/>
          <a:p>
            <a:fld id="{A43A4BCB-B32C-462E-BBB8-C0C029FB37ED}" type="slidenum">
              <a:rPr lang="sv-SE" smtClean="0"/>
              <a:t>‹#›</a:t>
            </a:fld>
            <a:endParaRPr lang="sv-SE"/>
          </a:p>
        </p:txBody>
      </p:sp>
      <p:sp>
        <p:nvSpPr>
          <p:cNvPr id="7" name="Platshållare för bild 8">
            <a:extLst>
              <a:ext uri="{FF2B5EF4-FFF2-40B4-BE49-F238E27FC236}">
                <a16:creationId xmlns:a16="http://schemas.microsoft.com/office/drawing/2014/main" id="{8E758657-E27A-4658-BA0D-D9C1ADC571BE}"/>
              </a:ext>
            </a:extLst>
          </p:cNvPr>
          <p:cNvSpPr>
            <a:spLocks noGrp="1"/>
          </p:cNvSpPr>
          <p:nvPr>
            <p:ph type="pic" sz="quarter" idx="13"/>
          </p:nvPr>
        </p:nvSpPr>
        <p:spPr>
          <a:xfrm>
            <a:off x="6096000" y="0"/>
            <a:ext cx="6096000" cy="6858000"/>
          </a:xfrm>
          <a:solidFill>
            <a:schemeClr val="bg1">
              <a:lumMod val="95000"/>
            </a:schemeClr>
          </a:solidFill>
        </p:spPr>
        <p:txBody>
          <a:bodyPr/>
          <a:lstStyle/>
          <a:p>
            <a:r>
              <a:rPr lang="sv-SE"/>
              <a:t>Klicka på ikonen för att lägga till en bild</a:t>
            </a:r>
            <a:endParaRPr lang="en-GB"/>
          </a:p>
        </p:txBody>
      </p:sp>
      <p:sp>
        <p:nvSpPr>
          <p:cNvPr id="8" name="Rubrik 4">
            <a:extLst>
              <a:ext uri="{FF2B5EF4-FFF2-40B4-BE49-F238E27FC236}">
                <a16:creationId xmlns:a16="http://schemas.microsoft.com/office/drawing/2014/main" id="{2EC13211-5182-4FC0-AB0E-3C66522D64FF}"/>
              </a:ext>
            </a:extLst>
          </p:cNvPr>
          <p:cNvSpPr>
            <a:spLocks noGrp="1"/>
          </p:cNvSpPr>
          <p:nvPr>
            <p:ph type="title"/>
          </p:nvPr>
        </p:nvSpPr>
        <p:spPr>
          <a:xfrm>
            <a:off x="389648" y="928706"/>
            <a:ext cx="5353052" cy="1129164"/>
          </a:xfrm>
        </p:spPr>
        <p:txBody>
          <a:bodyPr>
            <a:normAutofit/>
          </a:bodyPr>
          <a:lstStyle>
            <a:lvl1pPr>
              <a:defRPr sz="3200">
                <a:solidFill>
                  <a:schemeClr val="tx1"/>
                </a:solidFill>
              </a:defRPr>
            </a:lvl1pPr>
          </a:lstStyle>
          <a:p>
            <a:r>
              <a:rPr lang="sv-SE"/>
              <a:t>Klicka här för att ändra mall för rubrikformat</a:t>
            </a:r>
            <a:endParaRPr lang="en-GB"/>
          </a:p>
        </p:txBody>
      </p:sp>
      <p:sp>
        <p:nvSpPr>
          <p:cNvPr id="9" name="Platshållare för text 8">
            <a:extLst>
              <a:ext uri="{FF2B5EF4-FFF2-40B4-BE49-F238E27FC236}">
                <a16:creationId xmlns:a16="http://schemas.microsoft.com/office/drawing/2014/main" id="{EAB324B0-B3FD-42FD-BDFF-6BC01B3F00E5}"/>
              </a:ext>
            </a:extLst>
          </p:cNvPr>
          <p:cNvSpPr>
            <a:spLocks noGrp="1"/>
          </p:cNvSpPr>
          <p:nvPr>
            <p:ph type="body" sz="quarter" idx="14"/>
          </p:nvPr>
        </p:nvSpPr>
        <p:spPr>
          <a:xfrm>
            <a:off x="389648" y="2167740"/>
            <a:ext cx="5353051" cy="4188610"/>
          </a:xfrm>
        </p:spPr>
        <p:txBody>
          <a:bodyPr>
            <a:normAutofit/>
          </a:bodyPr>
          <a:lstStyle>
            <a:lvl1pPr marL="0" indent="0">
              <a:buNone/>
              <a:defRPr sz="1800"/>
            </a:lvl1pPr>
          </a:lstStyle>
          <a:p>
            <a:pPr lvl="0"/>
            <a:r>
              <a:rPr lang="sv-SE"/>
              <a:t>Klicka här för att ändra format på bakgrundstexten</a:t>
            </a:r>
          </a:p>
        </p:txBody>
      </p:sp>
    </p:spTree>
    <p:extLst>
      <p:ext uri="{BB962C8B-B14F-4D97-AF65-F5344CB8AC3E}">
        <p14:creationId xmlns:p14="http://schemas.microsoft.com/office/powerpoint/2010/main" val="5567391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ild + hållare rosa">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E933FD5E-6EAA-4C9D-B1AE-4B955918DC4F}"/>
              </a:ext>
            </a:extLst>
          </p:cNvPr>
          <p:cNvSpPr/>
          <p:nvPr userDrawn="1"/>
        </p:nvSpPr>
        <p:spPr>
          <a:xfrm>
            <a:off x="0" y="8627"/>
            <a:ext cx="12192000" cy="6858000"/>
          </a:xfrm>
          <a:prstGeom prst="rect">
            <a:avLst/>
          </a:prstGeom>
          <a:solidFill>
            <a:schemeClr val="bg2"/>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sv-SE" sz="1600"/>
          </a:p>
        </p:txBody>
      </p:sp>
      <p:sp>
        <p:nvSpPr>
          <p:cNvPr id="4" name="Platshållare för datum 3">
            <a:extLst>
              <a:ext uri="{FF2B5EF4-FFF2-40B4-BE49-F238E27FC236}">
                <a16:creationId xmlns:a16="http://schemas.microsoft.com/office/drawing/2014/main" id="{1849BCE0-77AF-4B33-A4D6-B90FE549F60E}"/>
              </a:ext>
            </a:extLst>
          </p:cNvPr>
          <p:cNvSpPr>
            <a:spLocks noGrp="1"/>
          </p:cNvSpPr>
          <p:nvPr>
            <p:ph type="dt" sz="half" idx="10"/>
          </p:nvPr>
        </p:nvSpPr>
        <p:spPr>
          <a:xfrm>
            <a:off x="838200" y="6356350"/>
            <a:ext cx="2743200" cy="365125"/>
          </a:xfrm>
          <a:prstGeom prst="rect">
            <a:avLst/>
          </a:prstGeom>
        </p:spPr>
        <p:txBody>
          <a:bodyPr/>
          <a:lstStyle/>
          <a:p>
            <a:fld id="{AE39B916-8726-440E-AD41-3576C28F59D1}" type="datetimeFigureOut">
              <a:rPr lang="sv-SE" smtClean="0"/>
              <a:t>2024-04-08</a:t>
            </a:fld>
            <a:endParaRPr lang="sv-SE"/>
          </a:p>
        </p:txBody>
      </p:sp>
      <p:sp>
        <p:nvSpPr>
          <p:cNvPr id="5" name="Platshållare för sidfot 4">
            <a:extLst>
              <a:ext uri="{FF2B5EF4-FFF2-40B4-BE49-F238E27FC236}">
                <a16:creationId xmlns:a16="http://schemas.microsoft.com/office/drawing/2014/main" id="{14208612-DDF6-4581-9193-90F8D516758A}"/>
              </a:ext>
            </a:extLst>
          </p:cNvPr>
          <p:cNvSpPr>
            <a:spLocks noGrp="1"/>
          </p:cNvSpPr>
          <p:nvPr>
            <p:ph type="ftr" sz="quarter" idx="11"/>
          </p:nvPr>
        </p:nvSpPr>
        <p:spPr>
          <a:xfrm>
            <a:off x="4038600" y="6356350"/>
            <a:ext cx="4114800" cy="365125"/>
          </a:xfrm>
          <a:prstGeom prst="rect">
            <a:avLst/>
          </a:prstGeom>
        </p:spPr>
        <p:txBody>
          <a:bodyPr/>
          <a:lstStyle/>
          <a:p>
            <a:endParaRPr lang="sv-SE"/>
          </a:p>
        </p:txBody>
      </p:sp>
      <p:sp>
        <p:nvSpPr>
          <p:cNvPr id="6" name="Platshållare för bildnummer 5">
            <a:extLst>
              <a:ext uri="{FF2B5EF4-FFF2-40B4-BE49-F238E27FC236}">
                <a16:creationId xmlns:a16="http://schemas.microsoft.com/office/drawing/2014/main" id="{91366F58-2D95-497A-B130-40764A27B75F}"/>
              </a:ext>
            </a:extLst>
          </p:cNvPr>
          <p:cNvSpPr>
            <a:spLocks noGrp="1"/>
          </p:cNvSpPr>
          <p:nvPr>
            <p:ph type="sldNum" sz="quarter" idx="12"/>
          </p:nvPr>
        </p:nvSpPr>
        <p:spPr>
          <a:xfrm>
            <a:off x="8610600" y="6356350"/>
            <a:ext cx="2743200" cy="365125"/>
          </a:xfrm>
          <a:prstGeom prst="rect">
            <a:avLst/>
          </a:prstGeom>
        </p:spPr>
        <p:txBody>
          <a:bodyPr/>
          <a:lstStyle/>
          <a:p>
            <a:fld id="{A43A4BCB-B32C-462E-BBB8-C0C029FB37ED}" type="slidenum">
              <a:rPr lang="sv-SE" smtClean="0"/>
              <a:t>‹#›</a:t>
            </a:fld>
            <a:endParaRPr lang="sv-SE"/>
          </a:p>
        </p:txBody>
      </p:sp>
      <p:sp>
        <p:nvSpPr>
          <p:cNvPr id="7" name="Platshållare för bild 8">
            <a:extLst>
              <a:ext uri="{FF2B5EF4-FFF2-40B4-BE49-F238E27FC236}">
                <a16:creationId xmlns:a16="http://schemas.microsoft.com/office/drawing/2014/main" id="{8E758657-E27A-4658-BA0D-D9C1ADC571BE}"/>
              </a:ext>
            </a:extLst>
          </p:cNvPr>
          <p:cNvSpPr>
            <a:spLocks noGrp="1"/>
          </p:cNvSpPr>
          <p:nvPr>
            <p:ph type="pic" sz="quarter" idx="13"/>
          </p:nvPr>
        </p:nvSpPr>
        <p:spPr>
          <a:xfrm>
            <a:off x="1" y="0"/>
            <a:ext cx="6095999" cy="6858000"/>
          </a:xfrm>
          <a:solidFill>
            <a:schemeClr val="bg1">
              <a:lumMod val="95000"/>
            </a:schemeClr>
          </a:solidFill>
        </p:spPr>
        <p:txBody>
          <a:bodyPr/>
          <a:lstStyle/>
          <a:p>
            <a:r>
              <a:rPr lang="sv-SE"/>
              <a:t>Klicka på ikonen för att lägga till en bild</a:t>
            </a:r>
            <a:endParaRPr lang="en-GB"/>
          </a:p>
        </p:txBody>
      </p:sp>
      <p:sp>
        <p:nvSpPr>
          <p:cNvPr id="8" name="Rubrik 4">
            <a:extLst>
              <a:ext uri="{FF2B5EF4-FFF2-40B4-BE49-F238E27FC236}">
                <a16:creationId xmlns:a16="http://schemas.microsoft.com/office/drawing/2014/main" id="{2EC13211-5182-4FC0-AB0E-3C66522D64FF}"/>
              </a:ext>
            </a:extLst>
          </p:cNvPr>
          <p:cNvSpPr>
            <a:spLocks noGrp="1"/>
          </p:cNvSpPr>
          <p:nvPr>
            <p:ph type="title"/>
          </p:nvPr>
        </p:nvSpPr>
        <p:spPr>
          <a:xfrm>
            <a:off x="6480368" y="741275"/>
            <a:ext cx="5353052" cy="1129164"/>
          </a:xfrm>
        </p:spPr>
        <p:txBody>
          <a:bodyPr>
            <a:normAutofit/>
          </a:bodyPr>
          <a:lstStyle>
            <a:lvl1pPr>
              <a:defRPr sz="2800">
                <a:solidFill>
                  <a:schemeClr val="tx1"/>
                </a:solidFill>
              </a:defRPr>
            </a:lvl1pPr>
          </a:lstStyle>
          <a:p>
            <a:r>
              <a:rPr lang="sv-SE"/>
              <a:t>Klicka här för att ändra mall för rubrikformat</a:t>
            </a:r>
            <a:endParaRPr lang="en-GB"/>
          </a:p>
        </p:txBody>
      </p:sp>
      <p:sp>
        <p:nvSpPr>
          <p:cNvPr id="9" name="Platshållare för text 8">
            <a:extLst>
              <a:ext uri="{FF2B5EF4-FFF2-40B4-BE49-F238E27FC236}">
                <a16:creationId xmlns:a16="http://schemas.microsoft.com/office/drawing/2014/main" id="{EAB324B0-B3FD-42FD-BDFF-6BC01B3F00E5}"/>
              </a:ext>
            </a:extLst>
          </p:cNvPr>
          <p:cNvSpPr>
            <a:spLocks noGrp="1"/>
          </p:cNvSpPr>
          <p:nvPr>
            <p:ph type="body" sz="quarter" idx="14"/>
          </p:nvPr>
        </p:nvSpPr>
        <p:spPr>
          <a:xfrm>
            <a:off x="6480367" y="1984652"/>
            <a:ext cx="5353051" cy="4371172"/>
          </a:xfrm>
        </p:spPr>
        <p:txBody>
          <a:bodyPr>
            <a:normAutofit/>
          </a:bodyPr>
          <a:lstStyle>
            <a:lvl1pPr marL="0" indent="0">
              <a:buNone/>
              <a:defRPr sz="1800"/>
            </a:lvl1pPr>
          </a:lstStyle>
          <a:p>
            <a:pPr lvl="0"/>
            <a:r>
              <a:rPr lang="sv-SE"/>
              <a:t>Klicka här för att ändra format på bakgrundstexten</a:t>
            </a:r>
          </a:p>
        </p:txBody>
      </p:sp>
      <p:pic>
        <p:nvPicPr>
          <p:cNvPr id="11" name="Bild 10">
            <a:extLst>
              <a:ext uri="{FF2B5EF4-FFF2-40B4-BE49-F238E27FC236}">
                <a16:creationId xmlns:a16="http://schemas.microsoft.com/office/drawing/2014/main" id="{7D8D3F68-D097-400E-8A1C-8127540D5D7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648000" y="216693"/>
            <a:ext cx="1180716" cy="321334"/>
          </a:xfrm>
          <a:prstGeom prst="rect">
            <a:avLst/>
          </a:prstGeom>
        </p:spPr>
      </p:pic>
    </p:spTree>
    <p:extLst>
      <p:ext uri="{BB962C8B-B14F-4D97-AF65-F5344CB8AC3E}">
        <p14:creationId xmlns:p14="http://schemas.microsoft.com/office/powerpoint/2010/main" val="232929403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Kapitelbild rosa">
    <p:spTree>
      <p:nvGrpSpPr>
        <p:cNvPr id="1" name=""/>
        <p:cNvGrpSpPr/>
        <p:nvPr/>
      </p:nvGrpSpPr>
      <p:grpSpPr>
        <a:xfrm>
          <a:off x="0" y="0"/>
          <a:ext cx="0" cy="0"/>
          <a:chOff x="0" y="0"/>
          <a:chExt cx="0" cy="0"/>
        </a:xfrm>
      </p:grpSpPr>
      <p:sp>
        <p:nvSpPr>
          <p:cNvPr id="7" name="Platshållare för bild 2">
            <a:extLst>
              <a:ext uri="{FF2B5EF4-FFF2-40B4-BE49-F238E27FC236}">
                <a16:creationId xmlns:a16="http://schemas.microsoft.com/office/drawing/2014/main" id="{35B20462-6D64-419A-AB20-687F6A985CE2}"/>
              </a:ext>
            </a:extLst>
          </p:cNvPr>
          <p:cNvSpPr>
            <a:spLocks noGrp="1"/>
          </p:cNvSpPr>
          <p:nvPr>
            <p:ph type="pic" sz="quarter" idx="16"/>
          </p:nvPr>
        </p:nvSpPr>
        <p:spPr>
          <a:xfrm>
            <a:off x="0" y="692150"/>
            <a:ext cx="12192000" cy="6165850"/>
          </a:xfrm>
          <a:solidFill>
            <a:srgbClr val="FDECF0"/>
          </a:solidFill>
        </p:spPr>
        <p:txBody>
          <a:bodyPr/>
          <a:lstStyle/>
          <a:p>
            <a:r>
              <a:rPr lang="sv-SE"/>
              <a:t>Klicka på ikonen för att lägga till en bild</a:t>
            </a:r>
            <a:endParaRPr lang="en-GB"/>
          </a:p>
        </p:txBody>
      </p:sp>
      <p:sp>
        <p:nvSpPr>
          <p:cNvPr id="8" name="Rubrik 1">
            <a:extLst>
              <a:ext uri="{FF2B5EF4-FFF2-40B4-BE49-F238E27FC236}">
                <a16:creationId xmlns:a16="http://schemas.microsoft.com/office/drawing/2014/main" id="{62947B22-C0CC-424A-B746-930EDC9C293F}"/>
              </a:ext>
            </a:extLst>
          </p:cNvPr>
          <p:cNvSpPr>
            <a:spLocks noGrp="1"/>
          </p:cNvSpPr>
          <p:nvPr>
            <p:ph type="ctrTitle"/>
          </p:nvPr>
        </p:nvSpPr>
        <p:spPr>
          <a:xfrm>
            <a:off x="1524000" y="1773238"/>
            <a:ext cx="9144000" cy="1655762"/>
          </a:xfrm>
        </p:spPr>
        <p:txBody>
          <a:bodyPr anchor="b">
            <a:normAutofit/>
          </a:bodyPr>
          <a:lstStyle>
            <a:lvl1pPr algn="ctr">
              <a:defRPr sz="5400" b="0">
                <a:solidFill>
                  <a:srgbClr val="EF6079"/>
                </a:solidFill>
                <a:latin typeface="Georgia" panose="02040502050405020303" pitchFamily="18" charset="0"/>
              </a:defRPr>
            </a:lvl1pPr>
          </a:lstStyle>
          <a:p>
            <a:r>
              <a:rPr lang="sv-SE"/>
              <a:t>Klicka här för att ändra mall för rubrikformat</a:t>
            </a:r>
            <a:endParaRPr lang="en-GB"/>
          </a:p>
        </p:txBody>
      </p:sp>
      <p:sp>
        <p:nvSpPr>
          <p:cNvPr id="9" name="Platshållare för text 6">
            <a:extLst>
              <a:ext uri="{FF2B5EF4-FFF2-40B4-BE49-F238E27FC236}">
                <a16:creationId xmlns:a16="http://schemas.microsoft.com/office/drawing/2014/main" id="{84A57C43-0D91-45FA-BAA9-9EAC1259761F}"/>
              </a:ext>
            </a:extLst>
          </p:cNvPr>
          <p:cNvSpPr>
            <a:spLocks noGrp="1"/>
          </p:cNvSpPr>
          <p:nvPr>
            <p:ph type="body" sz="quarter" idx="14"/>
          </p:nvPr>
        </p:nvSpPr>
        <p:spPr>
          <a:xfrm>
            <a:off x="1524000" y="3794071"/>
            <a:ext cx="9144000" cy="969122"/>
          </a:xfrm>
        </p:spPr>
        <p:txBody>
          <a:bodyPr/>
          <a:lstStyle>
            <a:lvl1pPr marL="0" indent="0" algn="ctr">
              <a:buNone/>
              <a:defRPr>
                <a:solidFill>
                  <a:srgbClr val="EF6079"/>
                </a:solidFill>
              </a:defRPr>
            </a:lvl1pPr>
          </a:lstStyle>
          <a:p>
            <a:pPr lvl="0"/>
            <a:r>
              <a:rPr lang="sv-SE"/>
              <a:t>Klicka här för att ändra format på bakgrundstexten</a:t>
            </a:r>
          </a:p>
        </p:txBody>
      </p:sp>
      <p:sp>
        <p:nvSpPr>
          <p:cNvPr id="12" name="Platshållare för datum 2">
            <a:extLst>
              <a:ext uri="{FF2B5EF4-FFF2-40B4-BE49-F238E27FC236}">
                <a16:creationId xmlns:a16="http://schemas.microsoft.com/office/drawing/2014/main" id="{38B09271-454D-4472-957D-1AC449813F6A}"/>
              </a:ext>
            </a:extLst>
          </p:cNvPr>
          <p:cNvSpPr>
            <a:spLocks noGrp="1"/>
          </p:cNvSpPr>
          <p:nvPr>
            <p:ph type="dt" sz="half" idx="10"/>
          </p:nvPr>
        </p:nvSpPr>
        <p:spPr>
          <a:xfrm>
            <a:off x="838200" y="6356350"/>
            <a:ext cx="2743200" cy="365125"/>
          </a:xfrm>
          <a:prstGeom prst="rect">
            <a:avLst/>
          </a:prstGeom>
        </p:spPr>
        <p:txBody>
          <a:bodyPr/>
          <a:lstStyle/>
          <a:p>
            <a:fld id="{AE39B916-8726-440E-AD41-3576C28F59D1}" type="datetimeFigureOut">
              <a:rPr lang="sv-SE" smtClean="0"/>
              <a:t>2024-04-08</a:t>
            </a:fld>
            <a:endParaRPr lang="sv-SE"/>
          </a:p>
        </p:txBody>
      </p:sp>
      <p:sp>
        <p:nvSpPr>
          <p:cNvPr id="13" name="Platshållare för sidfot 3">
            <a:extLst>
              <a:ext uri="{FF2B5EF4-FFF2-40B4-BE49-F238E27FC236}">
                <a16:creationId xmlns:a16="http://schemas.microsoft.com/office/drawing/2014/main" id="{EADF505B-FBCA-4BA5-8261-FC32DCDB7A3B}"/>
              </a:ext>
            </a:extLst>
          </p:cNvPr>
          <p:cNvSpPr>
            <a:spLocks noGrp="1"/>
          </p:cNvSpPr>
          <p:nvPr>
            <p:ph type="ftr" sz="quarter" idx="11"/>
          </p:nvPr>
        </p:nvSpPr>
        <p:spPr>
          <a:xfrm>
            <a:off x="4038600" y="6356350"/>
            <a:ext cx="4114800" cy="365125"/>
          </a:xfrm>
          <a:prstGeom prst="rect">
            <a:avLst/>
          </a:prstGeom>
        </p:spPr>
        <p:txBody>
          <a:bodyPr/>
          <a:lstStyle/>
          <a:p>
            <a:endParaRPr lang="sv-SE"/>
          </a:p>
        </p:txBody>
      </p:sp>
      <p:sp>
        <p:nvSpPr>
          <p:cNvPr id="14" name="Platshållare för bildnummer 4">
            <a:extLst>
              <a:ext uri="{FF2B5EF4-FFF2-40B4-BE49-F238E27FC236}">
                <a16:creationId xmlns:a16="http://schemas.microsoft.com/office/drawing/2014/main" id="{7A81E169-F93B-4F11-A50F-9CE9C422DBF2}"/>
              </a:ext>
            </a:extLst>
          </p:cNvPr>
          <p:cNvSpPr>
            <a:spLocks noGrp="1"/>
          </p:cNvSpPr>
          <p:nvPr>
            <p:ph type="sldNum" sz="quarter" idx="12"/>
          </p:nvPr>
        </p:nvSpPr>
        <p:spPr>
          <a:xfrm>
            <a:off x="8610600" y="6356350"/>
            <a:ext cx="2743200" cy="365125"/>
          </a:xfrm>
          <a:prstGeom prst="rect">
            <a:avLst/>
          </a:prstGeom>
        </p:spPr>
        <p:txBody>
          <a:bodyPr/>
          <a:lstStyle/>
          <a:p>
            <a:fld id="{A43A4BCB-B32C-462E-BBB8-C0C029FB37ED}" type="slidenum">
              <a:rPr lang="sv-SE" smtClean="0"/>
              <a:t>‹#›</a:t>
            </a:fld>
            <a:endParaRPr lang="sv-SE"/>
          </a:p>
        </p:txBody>
      </p:sp>
    </p:spTree>
    <p:extLst>
      <p:ext uri="{BB962C8B-B14F-4D97-AF65-F5344CB8AC3E}">
        <p14:creationId xmlns:p14="http://schemas.microsoft.com/office/powerpoint/2010/main" val="133320888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ild i dator">
    <p:spTree>
      <p:nvGrpSpPr>
        <p:cNvPr id="1" name=""/>
        <p:cNvGrpSpPr/>
        <p:nvPr/>
      </p:nvGrpSpPr>
      <p:grpSpPr>
        <a:xfrm>
          <a:off x="0" y="0"/>
          <a:ext cx="0" cy="0"/>
          <a:chOff x="0" y="0"/>
          <a:chExt cx="0" cy="0"/>
        </a:xfrm>
      </p:grpSpPr>
      <p:sp>
        <p:nvSpPr>
          <p:cNvPr id="3" name="Platshållare för datum 2">
            <a:extLst>
              <a:ext uri="{FF2B5EF4-FFF2-40B4-BE49-F238E27FC236}">
                <a16:creationId xmlns:a16="http://schemas.microsoft.com/office/drawing/2014/main" id="{C8FC0BD4-3D29-4386-83E9-60079922A01D}"/>
              </a:ext>
            </a:extLst>
          </p:cNvPr>
          <p:cNvSpPr>
            <a:spLocks noGrp="1"/>
          </p:cNvSpPr>
          <p:nvPr>
            <p:ph type="dt" sz="half" idx="10"/>
          </p:nvPr>
        </p:nvSpPr>
        <p:spPr/>
        <p:txBody>
          <a:bodyPr/>
          <a:lstStyle/>
          <a:p>
            <a:fld id="{11CE830F-2306-4803-B051-0E5C6D9E1550}" type="datetimeFigureOut">
              <a:rPr lang="en-GB" smtClean="0"/>
              <a:pPr/>
              <a:t>08/04/2024</a:t>
            </a:fld>
            <a:endParaRPr lang="en-GB"/>
          </a:p>
        </p:txBody>
      </p:sp>
      <p:sp>
        <p:nvSpPr>
          <p:cNvPr id="4" name="Platshållare för sidfot 3">
            <a:extLst>
              <a:ext uri="{FF2B5EF4-FFF2-40B4-BE49-F238E27FC236}">
                <a16:creationId xmlns:a16="http://schemas.microsoft.com/office/drawing/2014/main" id="{27B8B1C1-C8B7-4EFB-AEF4-80ABBB104531}"/>
              </a:ext>
            </a:extLst>
          </p:cNvPr>
          <p:cNvSpPr>
            <a:spLocks noGrp="1"/>
          </p:cNvSpPr>
          <p:nvPr>
            <p:ph type="ftr" sz="quarter" idx="11"/>
          </p:nvPr>
        </p:nvSpPr>
        <p:spPr/>
        <p:txBody>
          <a:bodyPr/>
          <a:lstStyle/>
          <a:p>
            <a:endParaRPr lang="en-GB"/>
          </a:p>
        </p:txBody>
      </p:sp>
      <p:sp>
        <p:nvSpPr>
          <p:cNvPr id="5" name="Platshållare för bildnummer 4">
            <a:extLst>
              <a:ext uri="{FF2B5EF4-FFF2-40B4-BE49-F238E27FC236}">
                <a16:creationId xmlns:a16="http://schemas.microsoft.com/office/drawing/2014/main" id="{A870A27B-AEF5-4BF9-98C4-784BBF137B41}"/>
              </a:ext>
            </a:extLst>
          </p:cNvPr>
          <p:cNvSpPr>
            <a:spLocks noGrp="1"/>
          </p:cNvSpPr>
          <p:nvPr>
            <p:ph type="sldNum" sz="quarter" idx="12"/>
          </p:nvPr>
        </p:nvSpPr>
        <p:spPr/>
        <p:txBody>
          <a:bodyPr/>
          <a:lstStyle/>
          <a:p>
            <a:fld id="{06A1F5D9-B110-4C57-B9C3-090C6441F2D8}" type="slidenum">
              <a:rPr lang="en-GB" smtClean="0"/>
              <a:pPr/>
              <a:t>‹#›</a:t>
            </a:fld>
            <a:endParaRPr lang="en-GB"/>
          </a:p>
        </p:txBody>
      </p:sp>
      <p:pic>
        <p:nvPicPr>
          <p:cNvPr id="6" name="Bild 5">
            <a:extLst>
              <a:ext uri="{FF2B5EF4-FFF2-40B4-BE49-F238E27FC236}">
                <a16:creationId xmlns:a16="http://schemas.microsoft.com/office/drawing/2014/main" id="{714ED8DE-6E36-4996-B039-992A985197D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648000" y="216693"/>
            <a:ext cx="1180716" cy="321334"/>
          </a:xfrm>
          <a:prstGeom prst="rect">
            <a:avLst/>
          </a:prstGeom>
        </p:spPr>
      </p:pic>
      <p:sp>
        <p:nvSpPr>
          <p:cNvPr id="7" name="Rektangel 6">
            <a:extLst>
              <a:ext uri="{FF2B5EF4-FFF2-40B4-BE49-F238E27FC236}">
                <a16:creationId xmlns:a16="http://schemas.microsoft.com/office/drawing/2014/main" id="{3409631C-74B7-4266-87F3-7FBB988AF520}"/>
              </a:ext>
            </a:extLst>
          </p:cNvPr>
          <p:cNvSpPr/>
          <p:nvPr userDrawn="1"/>
        </p:nvSpPr>
        <p:spPr>
          <a:xfrm>
            <a:off x="0" y="1"/>
            <a:ext cx="6096000" cy="6858000"/>
          </a:xfrm>
          <a:prstGeom prst="rect">
            <a:avLst/>
          </a:prstGeom>
          <a:solidFill>
            <a:srgbClr val="EF939D"/>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sv-SE"/>
          </a:p>
        </p:txBody>
      </p:sp>
      <p:sp>
        <p:nvSpPr>
          <p:cNvPr id="13" name="Platshållare för innehåll 2">
            <a:extLst>
              <a:ext uri="{FF2B5EF4-FFF2-40B4-BE49-F238E27FC236}">
                <a16:creationId xmlns:a16="http://schemas.microsoft.com/office/drawing/2014/main" id="{39D98B6F-2713-4F9A-A976-5ADE106FF27C}"/>
              </a:ext>
            </a:extLst>
          </p:cNvPr>
          <p:cNvSpPr>
            <a:spLocks noGrp="1"/>
          </p:cNvSpPr>
          <p:nvPr>
            <p:ph sz="half" idx="13"/>
          </p:nvPr>
        </p:nvSpPr>
        <p:spPr>
          <a:xfrm>
            <a:off x="6475663" y="2006566"/>
            <a:ext cx="5353051" cy="4474509"/>
          </a:xfrm>
          <a:prstGeom prst="rect">
            <a:avLst/>
          </a:prstGeo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pic>
        <p:nvPicPr>
          <p:cNvPr id="16" name="Bildobjekt 15">
            <a:extLst>
              <a:ext uri="{FF2B5EF4-FFF2-40B4-BE49-F238E27FC236}">
                <a16:creationId xmlns:a16="http://schemas.microsoft.com/office/drawing/2014/main" id="{CAFFC1AA-9985-4FD2-B99A-59C96C9FB72C}"/>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59443" y="1358259"/>
            <a:ext cx="5496793" cy="3664528"/>
          </a:xfrm>
          <a:prstGeom prst="rect">
            <a:avLst/>
          </a:prstGeom>
        </p:spPr>
      </p:pic>
      <p:sp>
        <p:nvSpPr>
          <p:cNvPr id="18" name="Platshållare för bild 17">
            <a:extLst>
              <a:ext uri="{FF2B5EF4-FFF2-40B4-BE49-F238E27FC236}">
                <a16:creationId xmlns:a16="http://schemas.microsoft.com/office/drawing/2014/main" id="{74242478-97D6-4584-878D-C37497BAB03D}"/>
              </a:ext>
            </a:extLst>
          </p:cNvPr>
          <p:cNvSpPr>
            <a:spLocks noGrp="1"/>
          </p:cNvSpPr>
          <p:nvPr>
            <p:ph type="pic" sz="quarter" idx="14"/>
          </p:nvPr>
        </p:nvSpPr>
        <p:spPr>
          <a:xfrm>
            <a:off x="1272508" y="1882771"/>
            <a:ext cx="3692525" cy="2432649"/>
          </a:xfrm>
        </p:spPr>
        <p:txBody>
          <a:bodyPr/>
          <a:lstStyle>
            <a:lvl1pPr marL="0" indent="0">
              <a:buFontTx/>
              <a:buNone/>
              <a:defRPr/>
            </a:lvl1pPr>
          </a:lstStyle>
          <a:p>
            <a:endParaRPr lang="sv-SE"/>
          </a:p>
        </p:txBody>
      </p:sp>
      <p:sp>
        <p:nvSpPr>
          <p:cNvPr id="11" name="Platshållare för text 12">
            <a:extLst>
              <a:ext uri="{FF2B5EF4-FFF2-40B4-BE49-F238E27FC236}">
                <a16:creationId xmlns:a16="http://schemas.microsoft.com/office/drawing/2014/main" id="{47A91340-8EBF-4714-AE2C-D9B909202D1E}"/>
              </a:ext>
            </a:extLst>
          </p:cNvPr>
          <p:cNvSpPr>
            <a:spLocks noGrp="1"/>
          </p:cNvSpPr>
          <p:nvPr>
            <p:ph type="body" sz="quarter" idx="15" hasCustomPrompt="1"/>
          </p:nvPr>
        </p:nvSpPr>
        <p:spPr>
          <a:xfrm>
            <a:off x="6467475" y="831333"/>
            <a:ext cx="5353050" cy="1046163"/>
          </a:xfrm>
        </p:spPr>
        <p:txBody>
          <a:bodyPr anchor="ctr" anchorCtr="0">
            <a:normAutofit/>
          </a:bodyPr>
          <a:lstStyle>
            <a:lvl1pPr marL="0" indent="0">
              <a:buNone/>
              <a:defRPr sz="3200">
                <a:latin typeface="+mj-lt"/>
              </a:defRPr>
            </a:lvl1pPr>
          </a:lstStyle>
          <a:p>
            <a:pPr lvl="0"/>
            <a:r>
              <a:rPr lang="sv-SE"/>
              <a:t>Klicka för att lägga till rubrik</a:t>
            </a:r>
          </a:p>
        </p:txBody>
      </p:sp>
    </p:spTree>
    <p:extLst>
      <p:ext uri="{BB962C8B-B14F-4D97-AF65-F5344CB8AC3E}">
        <p14:creationId xmlns:p14="http://schemas.microsoft.com/office/powerpoint/2010/main" val="364603971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Citat plus bild">
    <p:bg>
      <p:bgRef idx="1001">
        <a:schemeClr val="bg1"/>
      </p:bgRef>
    </p:bg>
    <p:spTree>
      <p:nvGrpSpPr>
        <p:cNvPr id="1" name=""/>
        <p:cNvGrpSpPr/>
        <p:nvPr/>
      </p:nvGrpSpPr>
      <p:grpSpPr>
        <a:xfrm>
          <a:off x="0" y="0"/>
          <a:ext cx="0" cy="0"/>
          <a:chOff x="0" y="0"/>
          <a:chExt cx="0" cy="0"/>
        </a:xfrm>
      </p:grpSpPr>
      <p:pic>
        <p:nvPicPr>
          <p:cNvPr id="6" name="Bildobjekt 5">
            <a:extLst>
              <a:ext uri="{FF2B5EF4-FFF2-40B4-BE49-F238E27FC236}">
                <a16:creationId xmlns:a16="http://schemas.microsoft.com/office/drawing/2014/main" id="{98E534D5-5D09-4C13-9823-313F3757A735}"/>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6906239" y="662907"/>
            <a:ext cx="4558029" cy="5393367"/>
          </a:xfrm>
          <a:prstGeom prst="rect">
            <a:avLst/>
          </a:prstGeom>
          <a:noFill/>
        </p:spPr>
      </p:pic>
      <p:sp>
        <p:nvSpPr>
          <p:cNvPr id="2" name="Rubrik 1">
            <a:extLst>
              <a:ext uri="{FF2B5EF4-FFF2-40B4-BE49-F238E27FC236}">
                <a16:creationId xmlns:a16="http://schemas.microsoft.com/office/drawing/2014/main" id="{9242C50C-3921-4265-A6D0-D776A11B5326}"/>
              </a:ext>
            </a:extLst>
          </p:cNvPr>
          <p:cNvSpPr>
            <a:spLocks noGrp="1"/>
          </p:cNvSpPr>
          <p:nvPr>
            <p:ph type="title"/>
          </p:nvPr>
        </p:nvSpPr>
        <p:spPr>
          <a:xfrm>
            <a:off x="7271746" y="1660856"/>
            <a:ext cx="3775264" cy="774990"/>
          </a:xfrm>
        </p:spPr>
        <p:txBody>
          <a:bodyPr anchor="b">
            <a:normAutofit/>
          </a:bodyPr>
          <a:lstStyle>
            <a:lvl1pPr algn="ctr">
              <a:defRPr sz="2800">
                <a:solidFill>
                  <a:srgbClr val="EF6079"/>
                </a:solidFill>
              </a:defRPr>
            </a:lvl1pPr>
          </a:lstStyle>
          <a:p>
            <a:r>
              <a:rPr lang="sv-SE"/>
              <a:t>Klicka här för att ändra mall för rubrikformat</a:t>
            </a:r>
          </a:p>
        </p:txBody>
      </p:sp>
      <p:sp>
        <p:nvSpPr>
          <p:cNvPr id="3" name="Platshållare för datum 2">
            <a:extLst>
              <a:ext uri="{FF2B5EF4-FFF2-40B4-BE49-F238E27FC236}">
                <a16:creationId xmlns:a16="http://schemas.microsoft.com/office/drawing/2014/main" id="{3B15D8B6-A320-4CD5-85AC-E62DE3080F0E}"/>
              </a:ext>
            </a:extLst>
          </p:cNvPr>
          <p:cNvSpPr>
            <a:spLocks noGrp="1"/>
          </p:cNvSpPr>
          <p:nvPr>
            <p:ph type="dt" sz="half" idx="10"/>
          </p:nvPr>
        </p:nvSpPr>
        <p:spPr/>
        <p:txBody>
          <a:bodyPr/>
          <a:lstStyle/>
          <a:p>
            <a:fld id="{11CE830F-2306-4803-B051-0E5C6D9E1550}" type="datetimeFigureOut">
              <a:rPr lang="en-GB" smtClean="0"/>
              <a:pPr/>
              <a:t>08/04/2024</a:t>
            </a:fld>
            <a:endParaRPr lang="en-GB"/>
          </a:p>
        </p:txBody>
      </p:sp>
      <p:sp>
        <p:nvSpPr>
          <p:cNvPr id="4" name="Platshållare för sidfot 3">
            <a:extLst>
              <a:ext uri="{FF2B5EF4-FFF2-40B4-BE49-F238E27FC236}">
                <a16:creationId xmlns:a16="http://schemas.microsoft.com/office/drawing/2014/main" id="{BED5B749-9C82-4B7B-8B5C-6A318A2DA2DA}"/>
              </a:ext>
            </a:extLst>
          </p:cNvPr>
          <p:cNvSpPr>
            <a:spLocks noGrp="1"/>
          </p:cNvSpPr>
          <p:nvPr>
            <p:ph type="ftr" sz="quarter" idx="11"/>
          </p:nvPr>
        </p:nvSpPr>
        <p:spPr/>
        <p:txBody>
          <a:bodyPr/>
          <a:lstStyle/>
          <a:p>
            <a:endParaRPr lang="en-GB"/>
          </a:p>
        </p:txBody>
      </p:sp>
      <p:sp>
        <p:nvSpPr>
          <p:cNvPr id="5" name="Platshållare för bildnummer 4">
            <a:extLst>
              <a:ext uri="{FF2B5EF4-FFF2-40B4-BE49-F238E27FC236}">
                <a16:creationId xmlns:a16="http://schemas.microsoft.com/office/drawing/2014/main" id="{0D4A33E7-906C-4A1B-9411-14E08E628FD1}"/>
              </a:ext>
            </a:extLst>
          </p:cNvPr>
          <p:cNvSpPr>
            <a:spLocks noGrp="1"/>
          </p:cNvSpPr>
          <p:nvPr>
            <p:ph type="sldNum" sz="quarter" idx="12"/>
          </p:nvPr>
        </p:nvSpPr>
        <p:spPr/>
        <p:txBody>
          <a:bodyPr/>
          <a:lstStyle/>
          <a:p>
            <a:fld id="{06A1F5D9-B110-4C57-B9C3-090C6441F2D8}" type="slidenum">
              <a:rPr lang="en-GB" smtClean="0"/>
              <a:pPr/>
              <a:t>‹#›</a:t>
            </a:fld>
            <a:endParaRPr lang="en-GB"/>
          </a:p>
        </p:txBody>
      </p:sp>
      <p:sp>
        <p:nvSpPr>
          <p:cNvPr id="8" name="Platshållare för bild 8">
            <a:extLst>
              <a:ext uri="{FF2B5EF4-FFF2-40B4-BE49-F238E27FC236}">
                <a16:creationId xmlns:a16="http://schemas.microsoft.com/office/drawing/2014/main" id="{65C25D84-4E80-4AA7-9753-D20143E1CF98}"/>
              </a:ext>
            </a:extLst>
          </p:cNvPr>
          <p:cNvSpPr>
            <a:spLocks noGrp="1"/>
          </p:cNvSpPr>
          <p:nvPr>
            <p:ph type="pic" sz="quarter" idx="13"/>
          </p:nvPr>
        </p:nvSpPr>
        <p:spPr>
          <a:xfrm>
            <a:off x="1" y="0"/>
            <a:ext cx="6095999" cy="6858000"/>
          </a:xfrm>
          <a:solidFill>
            <a:schemeClr val="bg1">
              <a:lumMod val="95000"/>
            </a:schemeClr>
          </a:solidFill>
        </p:spPr>
        <p:txBody>
          <a:bodyPr/>
          <a:lstStyle/>
          <a:p>
            <a:r>
              <a:rPr lang="sv-SE"/>
              <a:t>Klicka på ikonen för att lägga till en bild</a:t>
            </a:r>
            <a:endParaRPr lang="en-GB"/>
          </a:p>
        </p:txBody>
      </p:sp>
      <p:sp>
        <p:nvSpPr>
          <p:cNvPr id="10" name="Platshållare för text 9">
            <a:extLst>
              <a:ext uri="{FF2B5EF4-FFF2-40B4-BE49-F238E27FC236}">
                <a16:creationId xmlns:a16="http://schemas.microsoft.com/office/drawing/2014/main" id="{07E2A699-2662-46C6-BC5E-823361581F02}"/>
              </a:ext>
            </a:extLst>
          </p:cNvPr>
          <p:cNvSpPr>
            <a:spLocks noGrp="1"/>
          </p:cNvSpPr>
          <p:nvPr>
            <p:ph type="body" sz="quarter" idx="14" hasCustomPrompt="1"/>
          </p:nvPr>
        </p:nvSpPr>
        <p:spPr>
          <a:xfrm>
            <a:off x="7271745" y="2568514"/>
            <a:ext cx="3775264" cy="1925847"/>
          </a:xfrm>
        </p:spPr>
        <p:txBody>
          <a:bodyPr/>
          <a:lstStyle>
            <a:lvl1pPr marL="0" indent="0" algn="ctr">
              <a:buNone/>
              <a:defRPr>
                <a:solidFill>
                  <a:schemeClr val="tx1"/>
                </a:solidFill>
              </a:defRPr>
            </a:lvl1pPr>
          </a:lstStyle>
          <a:p>
            <a:pPr lvl="0"/>
            <a:r>
              <a:rPr lang="sv-SE"/>
              <a:t>Klicka för att lägga till text</a:t>
            </a:r>
          </a:p>
        </p:txBody>
      </p:sp>
    </p:spTree>
    <p:extLst>
      <p:ext uri="{BB962C8B-B14F-4D97-AF65-F5344CB8AC3E}">
        <p14:creationId xmlns:p14="http://schemas.microsoft.com/office/powerpoint/2010/main" val="1147556382"/>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lera boxar med innehåll">
    <p:spTree>
      <p:nvGrpSpPr>
        <p:cNvPr id="1" name=""/>
        <p:cNvGrpSpPr/>
        <p:nvPr/>
      </p:nvGrpSpPr>
      <p:grpSpPr>
        <a:xfrm>
          <a:off x="0" y="0"/>
          <a:ext cx="0" cy="0"/>
          <a:chOff x="0" y="0"/>
          <a:chExt cx="0" cy="0"/>
        </a:xfrm>
      </p:grpSpPr>
      <p:pic>
        <p:nvPicPr>
          <p:cNvPr id="9" name="Bild 8">
            <a:extLst>
              <a:ext uri="{FF2B5EF4-FFF2-40B4-BE49-F238E27FC236}">
                <a16:creationId xmlns:a16="http://schemas.microsoft.com/office/drawing/2014/main" id="{D06F4741-F74C-4DC4-B037-0F6DDCDB2D5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648000" y="216693"/>
            <a:ext cx="1180716" cy="321334"/>
          </a:xfrm>
          <a:prstGeom prst="rect">
            <a:avLst/>
          </a:prstGeom>
        </p:spPr>
      </p:pic>
      <p:sp>
        <p:nvSpPr>
          <p:cNvPr id="10" name="Rubrik 1">
            <a:extLst>
              <a:ext uri="{FF2B5EF4-FFF2-40B4-BE49-F238E27FC236}">
                <a16:creationId xmlns:a16="http://schemas.microsoft.com/office/drawing/2014/main" id="{B2D02AC0-AF92-41DC-9B29-B3ACDD9BC435}"/>
              </a:ext>
            </a:extLst>
          </p:cNvPr>
          <p:cNvSpPr>
            <a:spLocks noGrp="1"/>
          </p:cNvSpPr>
          <p:nvPr>
            <p:ph type="title"/>
          </p:nvPr>
        </p:nvSpPr>
        <p:spPr>
          <a:xfrm>
            <a:off x="563435" y="689651"/>
            <a:ext cx="11109383" cy="750023"/>
          </a:xfrm>
          <a:prstGeom prst="rect">
            <a:avLst/>
          </a:prstGeom>
        </p:spPr>
        <p:txBody>
          <a:bodyPr/>
          <a:lstStyle>
            <a:lvl1pPr algn="l">
              <a:defRPr>
                <a:solidFill>
                  <a:schemeClr val="tx1"/>
                </a:solidFill>
              </a:defRPr>
            </a:lvl1pPr>
          </a:lstStyle>
          <a:p>
            <a:r>
              <a:rPr lang="sv-SE"/>
              <a:t>Klicka här för att ändra mall för rubrikformat</a:t>
            </a:r>
          </a:p>
        </p:txBody>
      </p:sp>
      <p:sp>
        <p:nvSpPr>
          <p:cNvPr id="3" name="Rektangel 2">
            <a:extLst>
              <a:ext uri="{FF2B5EF4-FFF2-40B4-BE49-F238E27FC236}">
                <a16:creationId xmlns:a16="http://schemas.microsoft.com/office/drawing/2014/main" id="{4D4E2573-2385-4133-95BA-2945DC7B2E68}"/>
              </a:ext>
            </a:extLst>
          </p:cNvPr>
          <p:cNvSpPr/>
          <p:nvPr userDrawn="1"/>
        </p:nvSpPr>
        <p:spPr>
          <a:xfrm>
            <a:off x="529569" y="1598434"/>
            <a:ext cx="5400566" cy="488854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 name="Rektangel 10">
            <a:extLst>
              <a:ext uri="{FF2B5EF4-FFF2-40B4-BE49-F238E27FC236}">
                <a16:creationId xmlns:a16="http://schemas.microsoft.com/office/drawing/2014/main" id="{8F7ECA02-FA46-4CE1-BF23-F7B02F8A83D2}"/>
              </a:ext>
            </a:extLst>
          </p:cNvPr>
          <p:cNvSpPr/>
          <p:nvPr userDrawn="1"/>
        </p:nvSpPr>
        <p:spPr>
          <a:xfrm>
            <a:off x="6287889" y="1591298"/>
            <a:ext cx="5384929" cy="489567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3" name="Platshållare för text 12">
            <a:extLst>
              <a:ext uri="{FF2B5EF4-FFF2-40B4-BE49-F238E27FC236}">
                <a16:creationId xmlns:a16="http://schemas.microsoft.com/office/drawing/2014/main" id="{AE90C507-F606-4145-B322-86A46D13821A}"/>
              </a:ext>
            </a:extLst>
          </p:cNvPr>
          <p:cNvSpPr>
            <a:spLocks noGrp="1"/>
          </p:cNvSpPr>
          <p:nvPr>
            <p:ph type="body" sz="quarter" idx="13" hasCustomPrompt="1"/>
          </p:nvPr>
        </p:nvSpPr>
        <p:spPr>
          <a:xfrm>
            <a:off x="726120" y="1810767"/>
            <a:ext cx="5012943" cy="288925"/>
          </a:xfrm>
        </p:spPr>
        <p:txBody>
          <a:bodyPr/>
          <a:lstStyle>
            <a:lvl1pPr marL="0" indent="0">
              <a:buFontTx/>
              <a:buNone/>
              <a:defRPr/>
            </a:lvl1pPr>
          </a:lstStyle>
          <a:p>
            <a:pPr lvl="0"/>
            <a:r>
              <a:rPr lang="sv-SE"/>
              <a:t>Rubrik</a:t>
            </a:r>
          </a:p>
        </p:txBody>
      </p:sp>
      <p:sp>
        <p:nvSpPr>
          <p:cNvPr id="14" name="Platshållare för text 12">
            <a:extLst>
              <a:ext uri="{FF2B5EF4-FFF2-40B4-BE49-F238E27FC236}">
                <a16:creationId xmlns:a16="http://schemas.microsoft.com/office/drawing/2014/main" id="{75FCF1D2-1D02-4700-91B4-6B00599253B4}"/>
              </a:ext>
            </a:extLst>
          </p:cNvPr>
          <p:cNvSpPr>
            <a:spLocks noGrp="1"/>
          </p:cNvSpPr>
          <p:nvPr>
            <p:ph type="body" sz="quarter" idx="14" hasCustomPrompt="1"/>
          </p:nvPr>
        </p:nvSpPr>
        <p:spPr>
          <a:xfrm>
            <a:off x="6497956" y="1810767"/>
            <a:ext cx="4967924" cy="288925"/>
          </a:xfrm>
        </p:spPr>
        <p:txBody>
          <a:bodyPr/>
          <a:lstStyle>
            <a:lvl1pPr marL="0" indent="0">
              <a:buFontTx/>
              <a:buNone/>
              <a:defRPr/>
            </a:lvl1pPr>
          </a:lstStyle>
          <a:p>
            <a:pPr lvl="0"/>
            <a:r>
              <a:rPr lang="sv-SE"/>
              <a:t>Rubrik</a:t>
            </a:r>
          </a:p>
        </p:txBody>
      </p:sp>
      <p:sp>
        <p:nvSpPr>
          <p:cNvPr id="16" name="Platshållare för bild 15">
            <a:extLst>
              <a:ext uri="{FF2B5EF4-FFF2-40B4-BE49-F238E27FC236}">
                <a16:creationId xmlns:a16="http://schemas.microsoft.com/office/drawing/2014/main" id="{D21C5C9E-EB8A-4A96-B036-152ED6FDF4E0}"/>
              </a:ext>
            </a:extLst>
          </p:cNvPr>
          <p:cNvSpPr>
            <a:spLocks noGrp="1"/>
          </p:cNvSpPr>
          <p:nvPr>
            <p:ph type="pic" sz="quarter" idx="15" hasCustomPrompt="1"/>
          </p:nvPr>
        </p:nvSpPr>
        <p:spPr>
          <a:xfrm>
            <a:off x="726120" y="2312025"/>
            <a:ext cx="1375016" cy="1811226"/>
          </a:xfrm>
        </p:spPr>
        <p:txBody>
          <a:bodyPr>
            <a:normAutofit/>
          </a:bodyPr>
          <a:lstStyle>
            <a:lvl1pPr>
              <a:defRPr sz="1400"/>
            </a:lvl1pPr>
          </a:lstStyle>
          <a:p>
            <a:r>
              <a:rPr lang="sv-SE"/>
              <a:t>Klicka för att infoga bild</a:t>
            </a:r>
          </a:p>
        </p:txBody>
      </p:sp>
      <p:sp>
        <p:nvSpPr>
          <p:cNvPr id="18" name="Platshållare för text 17">
            <a:extLst>
              <a:ext uri="{FF2B5EF4-FFF2-40B4-BE49-F238E27FC236}">
                <a16:creationId xmlns:a16="http://schemas.microsoft.com/office/drawing/2014/main" id="{214C3A02-D527-4B6B-A57F-DB859C60276D}"/>
              </a:ext>
            </a:extLst>
          </p:cNvPr>
          <p:cNvSpPr>
            <a:spLocks noGrp="1"/>
          </p:cNvSpPr>
          <p:nvPr>
            <p:ph type="body" sz="quarter" idx="16" hasCustomPrompt="1"/>
          </p:nvPr>
        </p:nvSpPr>
        <p:spPr>
          <a:xfrm>
            <a:off x="2291649" y="2312025"/>
            <a:ext cx="3447413" cy="1811226"/>
          </a:xfrm>
        </p:spPr>
        <p:txBody>
          <a:bodyPr>
            <a:normAutofit/>
          </a:bodyPr>
          <a:lstStyle>
            <a:lvl1pPr marL="0" indent="0">
              <a:buFontTx/>
              <a:buNone/>
              <a:defRPr sz="1600"/>
            </a:lvl1pPr>
          </a:lstStyle>
          <a:p>
            <a:pPr lvl="0"/>
            <a:r>
              <a:rPr lang="sv-SE"/>
              <a:t>Klicka för att infoga text</a:t>
            </a:r>
          </a:p>
        </p:txBody>
      </p:sp>
      <p:sp>
        <p:nvSpPr>
          <p:cNvPr id="19" name="Platshållare för bild 15">
            <a:extLst>
              <a:ext uri="{FF2B5EF4-FFF2-40B4-BE49-F238E27FC236}">
                <a16:creationId xmlns:a16="http://schemas.microsoft.com/office/drawing/2014/main" id="{336DECC7-6A3B-4622-B98A-35E46BCC8D71}"/>
              </a:ext>
            </a:extLst>
          </p:cNvPr>
          <p:cNvSpPr>
            <a:spLocks noGrp="1"/>
          </p:cNvSpPr>
          <p:nvPr>
            <p:ph type="pic" sz="quarter" idx="17" hasCustomPrompt="1"/>
          </p:nvPr>
        </p:nvSpPr>
        <p:spPr>
          <a:xfrm>
            <a:off x="726120" y="4296944"/>
            <a:ext cx="1375016" cy="1871403"/>
          </a:xfrm>
        </p:spPr>
        <p:txBody>
          <a:bodyPr>
            <a:normAutofit/>
          </a:bodyPr>
          <a:lstStyle>
            <a:lvl1pPr>
              <a:defRPr sz="1400"/>
            </a:lvl1pPr>
          </a:lstStyle>
          <a:p>
            <a:r>
              <a:rPr lang="sv-SE"/>
              <a:t>Klicka för att infoga bild</a:t>
            </a:r>
          </a:p>
        </p:txBody>
      </p:sp>
      <p:sp>
        <p:nvSpPr>
          <p:cNvPr id="20" name="Platshållare för text 17">
            <a:extLst>
              <a:ext uri="{FF2B5EF4-FFF2-40B4-BE49-F238E27FC236}">
                <a16:creationId xmlns:a16="http://schemas.microsoft.com/office/drawing/2014/main" id="{A0E4BE3A-AF76-4AC6-93F5-860A367C7C5D}"/>
              </a:ext>
            </a:extLst>
          </p:cNvPr>
          <p:cNvSpPr>
            <a:spLocks noGrp="1"/>
          </p:cNvSpPr>
          <p:nvPr>
            <p:ph type="body" sz="quarter" idx="18" hasCustomPrompt="1"/>
          </p:nvPr>
        </p:nvSpPr>
        <p:spPr>
          <a:xfrm>
            <a:off x="2313657" y="4296945"/>
            <a:ext cx="3447412" cy="1871404"/>
          </a:xfrm>
        </p:spPr>
        <p:txBody>
          <a:bodyPr>
            <a:normAutofit/>
          </a:bodyPr>
          <a:lstStyle>
            <a:lvl1pPr marL="0" indent="0">
              <a:buFontTx/>
              <a:buNone/>
              <a:defRPr sz="1600"/>
            </a:lvl1pPr>
          </a:lstStyle>
          <a:p>
            <a:pPr lvl="0"/>
            <a:r>
              <a:rPr lang="sv-SE"/>
              <a:t>Klicka för att infoga text</a:t>
            </a:r>
          </a:p>
        </p:txBody>
      </p:sp>
      <p:sp>
        <p:nvSpPr>
          <p:cNvPr id="21" name="Platshållare för bild 15">
            <a:extLst>
              <a:ext uri="{FF2B5EF4-FFF2-40B4-BE49-F238E27FC236}">
                <a16:creationId xmlns:a16="http://schemas.microsoft.com/office/drawing/2014/main" id="{B4B51AEC-581D-4538-9FA1-198F5285AA0B}"/>
              </a:ext>
            </a:extLst>
          </p:cNvPr>
          <p:cNvSpPr>
            <a:spLocks noGrp="1"/>
          </p:cNvSpPr>
          <p:nvPr>
            <p:ph type="pic" sz="quarter" idx="19" hasCustomPrompt="1"/>
          </p:nvPr>
        </p:nvSpPr>
        <p:spPr>
          <a:xfrm>
            <a:off x="6500410" y="4296945"/>
            <a:ext cx="1375016" cy="1889608"/>
          </a:xfrm>
        </p:spPr>
        <p:txBody>
          <a:bodyPr>
            <a:normAutofit/>
          </a:bodyPr>
          <a:lstStyle>
            <a:lvl1pPr>
              <a:defRPr sz="1400"/>
            </a:lvl1pPr>
          </a:lstStyle>
          <a:p>
            <a:r>
              <a:rPr lang="sv-SE"/>
              <a:t>Klicka för att infoga bild</a:t>
            </a:r>
          </a:p>
        </p:txBody>
      </p:sp>
      <p:sp>
        <p:nvSpPr>
          <p:cNvPr id="22" name="Platshållare för text 17">
            <a:extLst>
              <a:ext uri="{FF2B5EF4-FFF2-40B4-BE49-F238E27FC236}">
                <a16:creationId xmlns:a16="http://schemas.microsoft.com/office/drawing/2014/main" id="{6B9D0233-77F1-4E07-ACD8-1F6BD6F91E36}"/>
              </a:ext>
            </a:extLst>
          </p:cNvPr>
          <p:cNvSpPr>
            <a:spLocks noGrp="1"/>
          </p:cNvSpPr>
          <p:nvPr>
            <p:ph type="body" sz="quarter" idx="20" hasCustomPrompt="1"/>
          </p:nvPr>
        </p:nvSpPr>
        <p:spPr>
          <a:xfrm>
            <a:off x="8065940" y="4296945"/>
            <a:ext cx="3399940" cy="1871402"/>
          </a:xfrm>
        </p:spPr>
        <p:txBody>
          <a:bodyPr>
            <a:normAutofit/>
          </a:bodyPr>
          <a:lstStyle>
            <a:lvl1pPr marL="0" indent="0">
              <a:buFontTx/>
              <a:buNone/>
              <a:defRPr sz="1600"/>
            </a:lvl1pPr>
          </a:lstStyle>
          <a:p>
            <a:pPr lvl="0"/>
            <a:r>
              <a:rPr lang="sv-SE"/>
              <a:t>Klicka för att infoga text</a:t>
            </a:r>
          </a:p>
        </p:txBody>
      </p:sp>
      <p:sp>
        <p:nvSpPr>
          <p:cNvPr id="23" name="Platshållare för bild 15">
            <a:extLst>
              <a:ext uri="{FF2B5EF4-FFF2-40B4-BE49-F238E27FC236}">
                <a16:creationId xmlns:a16="http://schemas.microsoft.com/office/drawing/2014/main" id="{453A415E-724F-453F-B7F4-58E757969E82}"/>
              </a:ext>
            </a:extLst>
          </p:cNvPr>
          <p:cNvSpPr>
            <a:spLocks noGrp="1"/>
          </p:cNvSpPr>
          <p:nvPr>
            <p:ph type="pic" sz="quarter" idx="21" hasCustomPrompt="1"/>
          </p:nvPr>
        </p:nvSpPr>
        <p:spPr>
          <a:xfrm>
            <a:off x="6500410" y="2312025"/>
            <a:ext cx="1375016" cy="1811226"/>
          </a:xfrm>
        </p:spPr>
        <p:txBody>
          <a:bodyPr>
            <a:normAutofit/>
          </a:bodyPr>
          <a:lstStyle>
            <a:lvl1pPr>
              <a:defRPr sz="1400"/>
            </a:lvl1pPr>
          </a:lstStyle>
          <a:p>
            <a:r>
              <a:rPr lang="sv-SE"/>
              <a:t>Klicka för att infoga bild</a:t>
            </a:r>
          </a:p>
        </p:txBody>
      </p:sp>
      <p:sp>
        <p:nvSpPr>
          <p:cNvPr id="24" name="Platshållare för text 17">
            <a:extLst>
              <a:ext uri="{FF2B5EF4-FFF2-40B4-BE49-F238E27FC236}">
                <a16:creationId xmlns:a16="http://schemas.microsoft.com/office/drawing/2014/main" id="{B535E3C7-FBEF-4305-8DAE-3B8AC7ECEA9B}"/>
              </a:ext>
            </a:extLst>
          </p:cNvPr>
          <p:cNvSpPr>
            <a:spLocks noGrp="1"/>
          </p:cNvSpPr>
          <p:nvPr>
            <p:ph type="body" sz="quarter" idx="22" hasCustomPrompt="1"/>
          </p:nvPr>
        </p:nvSpPr>
        <p:spPr>
          <a:xfrm>
            <a:off x="8065940" y="2312025"/>
            <a:ext cx="3399940" cy="1811226"/>
          </a:xfrm>
        </p:spPr>
        <p:txBody>
          <a:bodyPr>
            <a:normAutofit/>
          </a:bodyPr>
          <a:lstStyle>
            <a:lvl1pPr marL="0" indent="0">
              <a:buFontTx/>
              <a:buNone/>
              <a:defRPr sz="1600"/>
            </a:lvl1pPr>
          </a:lstStyle>
          <a:p>
            <a:pPr lvl="0"/>
            <a:r>
              <a:rPr lang="sv-SE"/>
              <a:t>Klicka för att infoga text</a:t>
            </a:r>
          </a:p>
        </p:txBody>
      </p:sp>
      <p:sp>
        <p:nvSpPr>
          <p:cNvPr id="25" name="Platshållare för datum 2">
            <a:extLst>
              <a:ext uri="{FF2B5EF4-FFF2-40B4-BE49-F238E27FC236}">
                <a16:creationId xmlns:a16="http://schemas.microsoft.com/office/drawing/2014/main" id="{2DCAF4F9-8FB8-4343-9C1E-E4AC7044711D}"/>
              </a:ext>
            </a:extLst>
          </p:cNvPr>
          <p:cNvSpPr>
            <a:spLocks noGrp="1"/>
          </p:cNvSpPr>
          <p:nvPr>
            <p:ph type="dt" sz="half" idx="10"/>
          </p:nvPr>
        </p:nvSpPr>
        <p:spPr>
          <a:xfrm>
            <a:off x="371475" y="6486976"/>
            <a:ext cx="2743200" cy="365125"/>
          </a:xfrm>
        </p:spPr>
        <p:txBody>
          <a:bodyPr/>
          <a:lstStyle/>
          <a:p>
            <a:fld id="{11CE830F-2306-4803-B051-0E5C6D9E1550}" type="datetimeFigureOut">
              <a:rPr lang="en-GB" smtClean="0"/>
              <a:pPr/>
              <a:t>08/04/2024</a:t>
            </a:fld>
            <a:endParaRPr lang="en-GB"/>
          </a:p>
        </p:txBody>
      </p:sp>
      <p:sp>
        <p:nvSpPr>
          <p:cNvPr id="26" name="Platshållare för sidfot 3">
            <a:extLst>
              <a:ext uri="{FF2B5EF4-FFF2-40B4-BE49-F238E27FC236}">
                <a16:creationId xmlns:a16="http://schemas.microsoft.com/office/drawing/2014/main" id="{6B66F822-B724-467E-883D-F2542FCCE443}"/>
              </a:ext>
            </a:extLst>
          </p:cNvPr>
          <p:cNvSpPr>
            <a:spLocks noGrp="1"/>
          </p:cNvSpPr>
          <p:nvPr>
            <p:ph type="ftr" sz="quarter" idx="11"/>
          </p:nvPr>
        </p:nvSpPr>
        <p:spPr>
          <a:xfrm>
            <a:off x="4038600" y="6486976"/>
            <a:ext cx="4114800" cy="365125"/>
          </a:xfrm>
        </p:spPr>
        <p:txBody>
          <a:bodyPr/>
          <a:lstStyle/>
          <a:p>
            <a:endParaRPr lang="en-GB"/>
          </a:p>
        </p:txBody>
      </p:sp>
      <p:sp>
        <p:nvSpPr>
          <p:cNvPr id="27" name="Platshållare för bildnummer 4">
            <a:extLst>
              <a:ext uri="{FF2B5EF4-FFF2-40B4-BE49-F238E27FC236}">
                <a16:creationId xmlns:a16="http://schemas.microsoft.com/office/drawing/2014/main" id="{B36C3FEA-CE2A-4C3C-8154-99FB6B9EFE77}"/>
              </a:ext>
            </a:extLst>
          </p:cNvPr>
          <p:cNvSpPr>
            <a:spLocks noGrp="1"/>
          </p:cNvSpPr>
          <p:nvPr>
            <p:ph type="sldNum" sz="quarter" idx="12"/>
          </p:nvPr>
        </p:nvSpPr>
        <p:spPr>
          <a:xfrm>
            <a:off x="9077325" y="6486976"/>
            <a:ext cx="2743200" cy="365125"/>
          </a:xfrm>
        </p:spPr>
        <p:txBody>
          <a:bodyPr/>
          <a:lstStyle/>
          <a:p>
            <a:fld id="{06A1F5D9-B110-4C57-B9C3-090C6441F2D8}" type="slidenum">
              <a:rPr lang="en-GB" smtClean="0"/>
              <a:pPr/>
              <a:t>‹#›</a:t>
            </a:fld>
            <a:endParaRPr lang="en-GB"/>
          </a:p>
        </p:txBody>
      </p:sp>
    </p:spTree>
    <p:extLst>
      <p:ext uri="{BB962C8B-B14F-4D97-AF65-F5344CB8AC3E}">
        <p14:creationId xmlns:p14="http://schemas.microsoft.com/office/powerpoint/2010/main" val="234526745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oxar + bild">
    <p:bg>
      <p:bgRef idx="1001">
        <a:schemeClr val="bg1"/>
      </p:bgRef>
    </p:bg>
    <p:spTree>
      <p:nvGrpSpPr>
        <p:cNvPr id="1" name=""/>
        <p:cNvGrpSpPr/>
        <p:nvPr/>
      </p:nvGrpSpPr>
      <p:grpSpPr>
        <a:xfrm>
          <a:off x="0" y="0"/>
          <a:ext cx="0" cy="0"/>
          <a:chOff x="0" y="0"/>
          <a:chExt cx="0" cy="0"/>
        </a:xfrm>
      </p:grpSpPr>
      <p:sp>
        <p:nvSpPr>
          <p:cNvPr id="3" name="Platshållare för datum 2">
            <a:extLst>
              <a:ext uri="{FF2B5EF4-FFF2-40B4-BE49-F238E27FC236}">
                <a16:creationId xmlns:a16="http://schemas.microsoft.com/office/drawing/2014/main" id="{7C104BD6-9267-4ECD-A3BF-3DD6F4A8EE2A}"/>
              </a:ext>
            </a:extLst>
          </p:cNvPr>
          <p:cNvSpPr>
            <a:spLocks noGrp="1"/>
          </p:cNvSpPr>
          <p:nvPr>
            <p:ph type="dt" sz="half" idx="10"/>
          </p:nvPr>
        </p:nvSpPr>
        <p:spPr/>
        <p:txBody>
          <a:bodyPr/>
          <a:lstStyle/>
          <a:p>
            <a:fld id="{11CE830F-2306-4803-B051-0E5C6D9E1550}" type="datetimeFigureOut">
              <a:rPr lang="en-GB" smtClean="0"/>
              <a:pPr/>
              <a:t>08/04/2024</a:t>
            </a:fld>
            <a:endParaRPr lang="en-GB"/>
          </a:p>
        </p:txBody>
      </p:sp>
      <p:sp>
        <p:nvSpPr>
          <p:cNvPr id="4" name="Platshållare för sidfot 3">
            <a:extLst>
              <a:ext uri="{FF2B5EF4-FFF2-40B4-BE49-F238E27FC236}">
                <a16:creationId xmlns:a16="http://schemas.microsoft.com/office/drawing/2014/main" id="{A953A51A-575F-4595-A145-20953D8DE4D6}"/>
              </a:ext>
            </a:extLst>
          </p:cNvPr>
          <p:cNvSpPr>
            <a:spLocks noGrp="1"/>
          </p:cNvSpPr>
          <p:nvPr>
            <p:ph type="ftr" sz="quarter" idx="11"/>
          </p:nvPr>
        </p:nvSpPr>
        <p:spPr/>
        <p:txBody>
          <a:bodyPr/>
          <a:lstStyle/>
          <a:p>
            <a:endParaRPr lang="en-GB"/>
          </a:p>
        </p:txBody>
      </p:sp>
      <p:sp>
        <p:nvSpPr>
          <p:cNvPr id="5" name="Platshållare för bildnummer 4">
            <a:extLst>
              <a:ext uri="{FF2B5EF4-FFF2-40B4-BE49-F238E27FC236}">
                <a16:creationId xmlns:a16="http://schemas.microsoft.com/office/drawing/2014/main" id="{D90AD06A-79A7-4E60-8970-390B99ED4044}"/>
              </a:ext>
            </a:extLst>
          </p:cNvPr>
          <p:cNvSpPr>
            <a:spLocks noGrp="1"/>
          </p:cNvSpPr>
          <p:nvPr>
            <p:ph type="sldNum" sz="quarter" idx="12"/>
          </p:nvPr>
        </p:nvSpPr>
        <p:spPr/>
        <p:txBody>
          <a:bodyPr/>
          <a:lstStyle/>
          <a:p>
            <a:fld id="{06A1F5D9-B110-4C57-B9C3-090C6441F2D8}" type="slidenum">
              <a:rPr lang="en-GB" smtClean="0"/>
              <a:pPr/>
              <a:t>‹#›</a:t>
            </a:fld>
            <a:endParaRPr lang="en-GB"/>
          </a:p>
        </p:txBody>
      </p:sp>
      <p:sp>
        <p:nvSpPr>
          <p:cNvPr id="11" name="Rektangel 10">
            <a:extLst>
              <a:ext uri="{FF2B5EF4-FFF2-40B4-BE49-F238E27FC236}">
                <a16:creationId xmlns:a16="http://schemas.microsoft.com/office/drawing/2014/main" id="{62CFDB58-804D-43AB-9C10-5B5ABD7B3052}"/>
              </a:ext>
            </a:extLst>
          </p:cNvPr>
          <p:cNvSpPr/>
          <p:nvPr userDrawn="1"/>
        </p:nvSpPr>
        <p:spPr>
          <a:xfrm>
            <a:off x="6280710" y="1457276"/>
            <a:ext cx="5526089" cy="199660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bg1"/>
              </a:solidFill>
            </a:endParaRPr>
          </a:p>
        </p:txBody>
      </p:sp>
      <p:sp>
        <p:nvSpPr>
          <p:cNvPr id="12" name="Rektangel 11">
            <a:extLst>
              <a:ext uri="{FF2B5EF4-FFF2-40B4-BE49-F238E27FC236}">
                <a16:creationId xmlns:a16="http://schemas.microsoft.com/office/drawing/2014/main" id="{A51AD93E-08A0-4D73-A5CA-CA584F8A224D}"/>
              </a:ext>
            </a:extLst>
          </p:cNvPr>
          <p:cNvSpPr/>
          <p:nvPr userDrawn="1"/>
        </p:nvSpPr>
        <p:spPr>
          <a:xfrm>
            <a:off x="371474" y="1457276"/>
            <a:ext cx="5548643" cy="5029700"/>
          </a:xfrm>
          <a:prstGeom prst="rect">
            <a:avLst/>
          </a:prstGeom>
          <a:solidFill>
            <a:srgbClr val="FAD8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bg1"/>
              </a:solidFill>
            </a:endParaRPr>
          </a:p>
        </p:txBody>
      </p:sp>
      <p:sp>
        <p:nvSpPr>
          <p:cNvPr id="6" name="Platshållare för bild 5">
            <a:extLst>
              <a:ext uri="{FF2B5EF4-FFF2-40B4-BE49-F238E27FC236}">
                <a16:creationId xmlns:a16="http://schemas.microsoft.com/office/drawing/2014/main" id="{7223031D-A84F-4466-AAD8-4879163A1269}"/>
              </a:ext>
            </a:extLst>
          </p:cNvPr>
          <p:cNvSpPr>
            <a:spLocks noGrp="1"/>
          </p:cNvSpPr>
          <p:nvPr>
            <p:ph type="pic" sz="quarter" idx="13"/>
          </p:nvPr>
        </p:nvSpPr>
        <p:spPr>
          <a:xfrm>
            <a:off x="6280710" y="3592125"/>
            <a:ext cx="5517263" cy="2894851"/>
          </a:xfrm>
        </p:spPr>
        <p:txBody>
          <a:bodyPr/>
          <a:lstStyle>
            <a:lvl1pPr marL="0" indent="0">
              <a:buFontTx/>
              <a:buNone/>
              <a:defRPr/>
            </a:lvl1pPr>
          </a:lstStyle>
          <a:p>
            <a:endParaRPr lang="sv-SE"/>
          </a:p>
        </p:txBody>
      </p:sp>
      <p:sp>
        <p:nvSpPr>
          <p:cNvPr id="10" name="Platshållare för text 9">
            <a:extLst>
              <a:ext uri="{FF2B5EF4-FFF2-40B4-BE49-F238E27FC236}">
                <a16:creationId xmlns:a16="http://schemas.microsoft.com/office/drawing/2014/main" id="{2451851D-B39D-4EA5-AA07-8039601AA74B}"/>
              </a:ext>
            </a:extLst>
          </p:cNvPr>
          <p:cNvSpPr>
            <a:spLocks noGrp="1"/>
          </p:cNvSpPr>
          <p:nvPr>
            <p:ph type="body" sz="quarter" idx="15"/>
          </p:nvPr>
        </p:nvSpPr>
        <p:spPr>
          <a:xfrm>
            <a:off x="550987" y="1641507"/>
            <a:ext cx="5200107" cy="471487"/>
          </a:xfrm>
        </p:spPr>
        <p:txBody>
          <a:bodyPr/>
          <a:lstStyle>
            <a:lvl1pPr marL="0" indent="0">
              <a:buFontTx/>
              <a:buNone/>
              <a:defRPr b="1"/>
            </a:lvl1pPr>
          </a:lstStyle>
          <a:p>
            <a:pPr lvl="0"/>
            <a:r>
              <a:rPr lang="sv-SE"/>
              <a:t>Klicka här för att ändra format på bakgrundstexten</a:t>
            </a:r>
          </a:p>
        </p:txBody>
      </p:sp>
      <p:sp>
        <p:nvSpPr>
          <p:cNvPr id="26" name="Platshållare för text 9">
            <a:extLst>
              <a:ext uri="{FF2B5EF4-FFF2-40B4-BE49-F238E27FC236}">
                <a16:creationId xmlns:a16="http://schemas.microsoft.com/office/drawing/2014/main" id="{FED21DB7-8F33-4241-B9EC-2AB7042DF2A9}"/>
              </a:ext>
            </a:extLst>
          </p:cNvPr>
          <p:cNvSpPr>
            <a:spLocks noGrp="1"/>
          </p:cNvSpPr>
          <p:nvPr>
            <p:ph type="body" sz="quarter" idx="16"/>
          </p:nvPr>
        </p:nvSpPr>
        <p:spPr>
          <a:xfrm>
            <a:off x="6415830" y="1641508"/>
            <a:ext cx="5275265" cy="471486"/>
          </a:xfrm>
        </p:spPr>
        <p:txBody>
          <a:bodyPr/>
          <a:lstStyle>
            <a:lvl1pPr marL="0" indent="0">
              <a:buFontTx/>
              <a:buNone/>
              <a:defRPr b="1"/>
            </a:lvl1pPr>
          </a:lstStyle>
          <a:p>
            <a:pPr lvl="0"/>
            <a:r>
              <a:rPr lang="sv-SE"/>
              <a:t>Klicka här för att ändra format på bakgrundstexten</a:t>
            </a:r>
          </a:p>
        </p:txBody>
      </p:sp>
      <p:sp>
        <p:nvSpPr>
          <p:cNvPr id="28" name="Platshållare för text 27">
            <a:extLst>
              <a:ext uri="{FF2B5EF4-FFF2-40B4-BE49-F238E27FC236}">
                <a16:creationId xmlns:a16="http://schemas.microsoft.com/office/drawing/2014/main" id="{544DE906-EACB-4F47-A246-858424FB2E79}"/>
              </a:ext>
            </a:extLst>
          </p:cNvPr>
          <p:cNvSpPr>
            <a:spLocks noGrp="1"/>
          </p:cNvSpPr>
          <p:nvPr>
            <p:ph type="body" sz="quarter" idx="17"/>
          </p:nvPr>
        </p:nvSpPr>
        <p:spPr>
          <a:xfrm>
            <a:off x="550988" y="2261710"/>
            <a:ext cx="5200106" cy="4054869"/>
          </a:xfrm>
        </p:spPr>
        <p:txBody>
          <a:bodyPr/>
          <a:lstStyle/>
          <a:p>
            <a:pPr lvl="0"/>
            <a:r>
              <a:rPr lang="sv-SE"/>
              <a:t>Klicka här för att ändra format på bakgrundstexten</a:t>
            </a:r>
          </a:p>
        </p:txBody>
      </p:sp>
      <p:sp>
        <p:nvSpPr>
          <p:cNvPr id="29" name="Platshållare för text 27">
            <a:extLst>
              <a:ext uri="{FF2B5EF4-FFF2-40B4-BE49-F238E27FC236}">
                <a16:creationId xmlns:a16="http://schemas.microsoft.com/office/drawing/2014/main" id="{B16EADBD-8E89-4CA6-B583-D54B8CBDD47A}"/>
              </a:ext>
            </a:extLst>
          </p:cNvPr>
          <p:cNvSpPr>
            <a:spLocks noGrp="1"/>
          </p:cNvSpPr>
          <p:nvPr>
            <p:ph type="body" sz="quarter" idx="18"/>
          </p:nvPr>
        </p:nvSpPr>
        <p:spPr>
          <a:xfrm>
            <a:off x="6415831" y="2261710"/>
            <a:ext cx="5275264" cy="1025038"/>
          </a:xfrm>
        </p:spPr>
        <p:txBody>
          <a:bodyPr/>
          <a:lstStyle>
            <a:lvl1pPr marL="0" indent="0">
              <a:buFontTx/>
              <a:buNone/>
              <a:defRPr/>
            </a:lvl1pPr>
          </a:lstStyle>
          <a:p>
            <a:pPr lvl="0"/>
            <a:r>
              <a:rPr lang="sv-SE"/>
              <a:t>Klicka här för att ändra format på bakgrundstexten</a:t>
            </a:r>
          </a:p>
        </p:txBody>
      </p:sp>
      <p:sp>
        <p:nvSpPr>
          <p:cNvPr id="31" name="Platshållare för text 30">
            <a:extLst>
              <a:ext uri="{FF2B5EF4-FFF2-40B4-BE49-F238E27FC236}">
                <a16:creationId xmlns:a16="http://schemas.microsoft.com/office/drawing/2014/main" id="{D434BBB9-86C4-4A7E-A091-5BE8572E854B}"/>
              </a:ext>
            </a:extLst>
          </p:cNvPr>
          <p:cNvSpPr>
            <a:spLocks noGrp="1"/>
          </p:cNvSpPr>
          <p:nvPr>
            <p:ph type="body" sz="quarter" idx="19"/>
          </p:nvPr>
        </p:nvSpPr>
        <p:spPr>
          <a:xfrm>
            <a:off x="394232" y="665242"/>
            <a:ext cx="11403941" cy="647617"/>
          </a:xfrm>
        </p:spPr>
        <p:txBody>
          <a:bodyPr anchor="b"/>
          <a:lstStyle>
            <a:lvl1pPr marL="0" indent="0">
              <a:buFontTx/>
              <a:buNone/>
              <a:defRPr sz="3200">
                <a:latin typeface="+mj-lt"/>
              </a:defRPr>
            </a:lvl1pPr>
          </a:lstStyle>
          <a:p>
            <a:pPr lvl="0"/>
            <a:r>
              <a:rPr lang="sv-SE"/>
              <a:t>Klicka här för att ändra format på bakgrundstexten</a:t>
            </a:r>
          </a:p>
          <a:p>
            <a:pPr lvl="1"/>
            <a:endParaRPr lang="sv-SE"/>
          </a:p>
        </p:txBody>
      </p:sp>
    </p:spTree>
    <p:extLst>
      <p:ext uri="{BB962C8B-B14F-4D97-AF65-F5344CB8AC3E}">
        <p14:creationId xmlns:p14="http://schemas.microsoft.com/office/powerpoint/2010/main" val="380076194"/>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re bilder + textrutor">
    <p:bg>
      <p:bgPr>
        <a:solidFill>
          <a:srgbClr val="ECEAE6"/>
        </a:solidFill>
        <a:effectLst/>
      </p:bgPr>
    </p:bg>
    <p:spTree>
      <p:nvGrpSpPr>
        <p:cNvPr id="1" name=""/>
        <p:cNvGrpSpPr/>
        <p:nvPr/>
      </p:nvGrpSpPr>
      <p:grpSpPr>
        <a:xfrm>
          <a:off x="0" y="0"/>
          <a:ext cx="0" cy="0"/>
          <a:chOff x="0" y="0"/>
          <a:chExt cx="0" cy="0"/>
        </a:xfrm>
      </p:grpSpPr>
      <p:sp>
        <p:nvSpPr>
          <p:cNvPr id="3" name="Platshållare för datum 2">
            <a:extLst>
              <a:ext uri="{FF2B5EF4-FFF2-40B4-BE49-F238E27FC236}">
                <a16:creationId xmlns:a16="http://schemas.microsoft.com/office/drawing/2014/main" id="{7C104BD6-9267-4ECD-A3BF-3DD6F4A8EE2A}"/>
              </a:ext>
            </a:extLst>
          </p:cNvPr>
          <p:cNvSpPr>
            <a:spLocks noGrp="1"/>
          </p:cNvSpPr>
          <p:nvPr>
            <p:ph type="dt" sz="half" idx="10"/>
          </p:nvPr>
        </p:nvSpPr>
        <p:spPr/>
        <p:txBody>
          <a:bodyPr/>
          <a:lstStyle/>
          <a:p>
            <a:fld id="{11CE830F-2306-4803-B051-0E5C6D9E1550}" type="datetimeFigureOut">
              <a:rPr lang="en-GB" smtClean="0"/>
              <a:pPr/>
              <a:t>08/04/2024</a:t>
            </a:fld>
            <a:endParaRPr lang="en-GB"/>
          </a:p>
        </p:txBody>
      </p:sp>
      <p:sp>
        <p:nvSpPr>
          <p:cNvPr id="4" name="Platshållare för sidfot 3">
            <a:extLst>
              <a:ext uri="{FF2B5EF4-FFF2-40B4-BE49-F238E27FC236}">
                <a16:creationId xmlns:a16="http://schemas.microsoft.com/office/drawing/2014/main" id="{A953A51A-575F-4595-A145-20953D8DE4D6}"/>
              </a:ext>
            </a:extLst>
          </p:cNvPr>
          <p:cNvSpPr>
            <a:spLocks noGrp="1"/>
          </p:cNvSpPr>
          <p:nvPr>
            <p:ph type="ftr" sz="quarter" idx="11"/>
          </p:nvPr>
        </p:nvSpPr>
        <p:spPr/>
        <p:txBody>
          <a:bodyPr/>
          <a:lstStyle/>
          <a:p>
            <a:endParaRPr lang="en-GB"/>
          </a:p>
        </p:txBody>
      </p:sp>
      <p:sp>
        <p:nvSpPr>
          <p:cNvPr id="5" name="Platshållare för bildnummer 4">
            <a:extLst>
              <a:ext uri="{FF2B5EF4-FFF2-40B4-BE49-F238E27FC236}">
                <a16:creationId xmlns:a16="http://schemas.microsoft.com/office/drawing/2014/main" id="{D90AD06A-79A7-4E60-8970-390B99ED4044}"/>
              </a:ext>
            </a:extLst>
          </p:cNvPr>
          <p:cNvSpPr>
            <a:spLocks noGrp="1"/>
          </p:cNvSpPr>
          <p:nvPr>
            <p:ph type="sldNum" sz="quarter" idx="12"/>
          </p:nvPr>
        </p:nvSpPr>
        <p:spPr/>
        <p:txBody>
          <a:bodyPr/>
          <a:lstStyle/>
          <a:p>
            <a:fld id="{06A1F5D9-B110-4C57-B9C3-090C6441F2D8}" type="slidenum">
              <a:rPr lang="en-GB" smtClean="0"/>
              <a:pPr/>
              <a:t>‹#›</a:t>
            </a:fld>
            <a:endParaRPr lang="en-GB"/>
          </a:p>
        </p:txBody>
      </p:sp>
      <p:sp>
        <p:nvSpPr>
          <p:cNvPr id="19" name="Platshållare för bild 6">
            <a:extLst>
              <a:ext uri="{FF2B5EF4-FFF2-40B4-BE49-F238E27FC236}">
                <a16:creationId xmlns:a16="http://schemas.microsoft.com/office/drawing/2014/main" id="{1880FE12-00C7-4164-BD61-584C39AE9507}"/>
              </a:ext>
            </a:extLst>
          </p:cNvPr>
          <p:cNvSpPr>
            <a:spLocks noGrp="1"/>
          </p:cNvSpPr>
          <p:nvPr>
            <p:ph type="pic" sz="quarter" idx="20"/>
          </p:nvPr>
        </p:nvSpPr>
        <p:spPr>
          <a:xfrm>
            <a:off x="1808049" y="1074217"/>
            <a:ext cx="2743199" cy="2410690"/>
          </a:xfrm>
        </p:spPr>
        <p:txBody>
          <a:bodyPr/>
          <a:lstStyle/>
          <a:p>
            <a:r>
              <a:rPr lang="sv-SE"/>
              <a:t>Klicka på ikonen för att lägga till en bild</a:t>
            </a:r>
            <a:endParaRPr lang="en-GB"/>
          </a:p>
        </p:txBody>
      </p:sp>
      <p:sp>
        <p:nvSpPr>
          <p:cNvPr id="20" name="Platshållare för text 11">
            <a:extLst>
              <a:ext uri="{FF2B5EF4-FFF2-40B4-BE49-F238E27FC236}">
                <a16:creationId xmlns:a16="http://schemas.microsoft.com/office/drawing/2014/main" id="{B5DB5F1E-15C2-4003-9748-EC0915D5AD64}"/>
              </a:ext>
            </a:extLst>
          </p:cNvPr>
          <p:cNvSpPr>
            <a:spLocks noGrp="1"/>
          </p:cNvSpPr>
          <p:nvPr>
            <p:ph type="body" sz="quarter" idx="21"/>
          </p:nvPr>
        </p:nvSpPr>
        <p:spPr>
          <a:xfrm>
            <a:off x="1808046" y="3631127"/>
            <a:ext cx="2743199" cy="2410692"/>
          </a:xfrm>
          <a:noFill/>
        </p:spPr>
        <p:txBody>
          <a:bodyPr lIns="90000" tIns="90000" rIns="90000" bIns="90000">
            <a:normAutofit/>
          </a:bodyPr>
          <a:lstStyle>
            <a:lvl1pPr marL="0" indent="0">
              <a:buNone/>
              <a:defRPr sz="1400"/>
            </a:lvl1pPr>
            <a:lvl2pPr marL="457200" indent="0">
              <a:buNone/>
              <a:defRPr sz="1600"/>
            </a:lvl2pPr>
            <a:lvl3pPr marL="914400" indent="0">
              <a:buNone/>
              <a:defRPr sz="1400"/>
            </a:lvl3pPr>
            <a:lvl4pPr marL="1371600" indent="0">
              <a:buNone/>
              <a:defRPr sz="1200"/>
            </a:lvl4pPr>
            <a:lvl5pPr marL="1828800" indent="0">
              <a:buNone/>
              <a:defRPr sz="1200"/>
            </a:lvl5pPr>
          </a:lstStyle>
          <a:p>
            <a:pPr lvl="0"/>
            <a:r>
              <a:rPr lang="sv-SE"/>
              <a:t>Klicka här för att ändra format på bakgrundstexten</a:t>
            </a:r>
          </a:p>
        </p:txBody>
      </p:sp>
      <p:sp>
        <p:nvSpPr>
          <p:cNvPr id="21" name="Platshållare för bild 6">
            <a:extLst>
              <a:ext uri="{FF2B5EF4-FFF2-40B4-BE49-F238E27FC236}">
                <a16:creationId xmlns:a16="http://schemas.microsoft.com/office/drawing/2014/main" id="{EC0700A8-8627-4510-B7CB-89E0B50ED817}"/>
              </a:ext>
            </a:extLst>
          </p:cNvPr>
          <p:cNvSpPr>
            <a:spLocks noGrp="1"/>
          </p:cNvSpPr>
          <p:nvPr>
            <p:ph type="pic" sz="quarter" idx="22"/>
          </p:nvPr>
        </p:nvSpPr>
        <p:spPr>
          <a:xfrm>
            <a:off x="4724400" y="1074216"/>
            <a:ext cx="2743199" cy="2410691"/>
          </a:xfrm>
        </p:spPr>
        <p:txBody>
          <a:bodyPr/>
          <a:lstStyle/>
          <a:p>
            <a:r>
              <a:rPr lang="sv-SE"/>
              <a:t>Klicka på ikonen för att lägga till en bild</a:t>
            </a:r>
            <a:endParaRPr lang="en-GB"/>
          </a:p>
        </p:txBody>
      </p:sp>
      <p:sp>
        <p:nvSpPr>
          <p:cNvPr id="22" name="Platshållare för text 11">
            <a:extLst>
              <a:ext uri="{FF2B5EF4-FFF2-40B4-BE49-F238E27FC236}">
                <a16:creationId xmlns:a16="http://schemas.microsoft.com/office/drawing/2014/main" id="{78BF09B7-7468-47C0-80CE-D5D6DD43DD25}"/>
              </a:ext>
            </a:extLst>
          </p:cNvPr>
          <p:cNvSpPr>
            <a:spLocks noGrp="1"/>
          </p:cNvSpPr>
          <p:nvPr>
            <p:ph type="body" sz="quarter" idx="23"/>
          </p:nvPr>
        </p:nvSpPr>
        <p:spPr>
          <a:xfrm>
            <a:off x="4724398" y="3631127"/>
            <a:ext cx="2743199" cy="2410692"/>
          </a:xfrm>
          <a:noFill/>
        </p:spPr>
        <p:txBody>
          <a:bodyPr lIns="90000" tIns="90000" rIns="90000" bIns="90000">
            <a:normAutofit/>
          </a:bodyPr>
          <a:lstStyle>
            <a:lvl1pPr marL="0" indent="0">
              <a:buNone/>
              <a:defRPr sz="1400"/>
            </a:lvl1pPr>
            <a:lvl2pPr marL="457200" indent="0">
              <a:buNone/>
              <a:defRPr sz="1600"/>
            </a:lvl2pPr>
            <a:lvl3pPr marL="914400" indent="0">
              <a:buNone/>
              <a:defRPr sz="1400"/>
            </a:lvl3pPr>
            <a:lvl4pPr marL="1371600" indent="0">
              <a:buNone/>
              <a:defRPr sz="1200"/>
            </a:lvl4pPr>
            <a:lvl5pPr marL="1828800" indent="0">
              <a:buNone/>
              <a:defRPr sz="1200"/>
            </a:lvl5pPr>
          </a:lstStyle>
          <a:p>
            <a:pPr lvl="0"/>
            <a:r>
              <a:rPr lang="sv-SE"/>
              <a:t>Klicka här för att ändra format på bakgrundstexten</a:t>
            </a:r>
          </a:p>
        </p:txBody>
      </p:sp>
      <p:sp>
        <p:nvSpPr>
          <p:cNvPr id="23" name="Platshållare för bild 6">
            <a:extLst>
              <a:ext uri="{FF2B5EF4-FFF2-40B4-BE49-F238E27FC236}">
                <a16:creationId xmlns:a16="http://schemas.microsoft.com/office/drawing/2014/main" id="{A8D3344C-6E0E-473A-A574-F5B53E0EB230}"/>
              </a:ext>
            </a:extLst>
          </p:cNvPr>
          <p:cNvSpPr>
            <a:spLocks noGrp="1"/>
          </p:cNvSpPr>
          <p:nvPr>
            <p:ph type="pic" sz="quarter" idx="24"/>
          </p:nvPr>
        </p:nvSpPr>
        <p:spPr>
          <a:xfrm>
            <a:off x="7640750" y="1074215"/>
            <a:ext cx="2743199" cy="2410692"/>
          </a:xfrm>
        </p:spPr>
        <p:txBody>
          <a:bodyPr/>
          <a:lstStyle/>
          <a:p>
            <a:r>
              <a:rPr lang="sv-SE"/>
              <a:t>Klicka på ikonen för att lägga till en bild</a:t>
            </a:r>
            <a:endParaRPr lang="en-GB"/>
          </a:p>
        </p:txBody>
      </p:sp>
      <p:sp>
        <p:nvSpPr>
          <p:cNvPr id="24" name="Platshållare för text 11">
            <a:extLst>
              <a:ext uri="{FF2B5EF4-FFF2-40B4-BE49-F238E27FC236}">
                <a16:creationId xmlns:a16="http://schemas.microsoft.com/office/drawing/2014/main" id="{2D7F7D37-D228-41CA-8D08-4201F0A717FD}"/>
              </a:ext>
            </a:extLst>
          </p:cNvPr>
          <p:cNvSpPr>
            <a:spLocks noGrp="1"/>
          </p:cNvSpPr>
          <p:nvPr>
            <p:ph type="body" sz="quarter" idx="25"/>
          </p:nvPr>
        </p:nvSpPr>
        <p:spPr>
          <a:xfrm>
            <a:off x="7640750" y="3631127"/>
            <a:ext cx="2743199" cy="2410692"/>
          </a:xfrm>
          <a:noFill/>
        </p:spPr>
        <p:txBody>
          <a:bodyPr lIns="90000" tIns="90000" rIns="90000" bIns="90000">
            <a:normAutofit/>
          </a:bodyPr>
          <a:lstStyle>
            <a:lvl1pPr marL="0" indent="0">
              <a:buNone/>
              <a:defRPr sz="1400"/>
            </a:lvl1pPr>
            <a:lvl2pPr marL="457200" indent="0">
              <a:buNone/>
              <a:defRPr sz="1600"/>
            </a:lvl2pPr>
            <a:lvl3pPr marL="914400" indent="0">
              <a:buNone/>
              <a:defRPr sz="1400"/>
            </a:lvl3pPr>
            <a:lvl4pPr marL="1371600" indent="0">
              <a:buNone/>
              <a:defRPr sz="1200"/>
            </a:lvl4pPr>
            <a:lvl5pPr marL="1828800" indent="0">
              <a:buNone/>
              <a:defRPr sz="1200"/>
            </a:lvl5pPr>
          </a:lstStyle>
          <a:p>
            <a:pPr lvl="0"/>
            <a:r>
              <a:rPr lang="sv-SE"/>
              <a:t>Klicka här för att ändra format på bakgrundstexten</a:t>
            </a:r>
          </a:p>
        </p:txBody>
      </p:sp>
    </p:spTree>
    <p:extLst>
      <p:ext uri="{BB962C8B-B14F-4D97-AF65-F5344CB8AC3E}">
        <p14:creationId xmlns:p14="http://schemas.microsoft.com/office/powerpoint/2010/main" val="246641725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Helbild med textruta">
    <p:spTree>
      <p:nvGrpSpPr>
        <p:cNvPr id="1" name=""/>
        <p:cNvGrpSpPr/>
        <p:nvPr/>
      </p:nvGrpSpPr>
      <p:grpSpPr>
        <a:xfrm>
          <a:off x="0" y="0"/>
          <a:ext cx="0" cy="0"/>
          <a:chOff x="0" y="0"/>
          <a:chExt cx="0" cy="0"/>
        </a:xfrm>
      </p:grpSpPr>
      <p:sp>
        <p:nvSpPr>
          <p:cNvPr id="6" name="Platshållare för bild 8">
            <a:extLst>
              <a:ext uri="{FF2B5EF4-FFF2-40B4-BE49-F238E27FC236}">
                <a16:creationId xmlns:a16="http://schemas.microsoft.com/office/drawing/2014/main" id="{23DDEB3B-F2C3-4E2C-863C-493F56E7158E}"/>
              </a:ext>
            </a:extLst>
          </p:cNvPr>
          <p:cNvSpPr>
            <a:spLocks noGrp="1"/>
          </p:cNvSpPr>
          <p:nvPr>
            <p:ph type="pic" sz="quarter" idx="13"/>
          </p:nvPr>
        </p:nvSpPr>
        <p:spPr>
          <a:xfrm>
            <a:off x="371474" y="692150"/>
            <a:ext cx="11449051" cy="5832475"/>
          </a:xfrm>
          <a:solidFill>
            <a:schemeClr val="bg1">
              <a:lumMod val="95000"/>
            </a:schemeClr>
          </a:solidFill>
        </p:spPr>
        <p:txBody>
          <a:bodyPr/>
          <a:lstStyle/>
          <a:p>
            <a:r>
              <a:rPr lang="sv-SE"/>
              <a:t>Klicka på ikonen för att lägga till en bild</a:t>
            </a:r>
            <a:endParaRPr lang="en-GB"/>
          </a:p>
        </p:txBody>
      </p:sp>
      <p:sp>
        <p:nvSpPr>
          <p:cNvPr id="8" name="Platshållare för text 7">
            <a:extLst>
              <a:ext uri="{FF2B5EF4-FFF2-40B4-BE49-F238E27FC236}">
                <a16:creationId xmlns:a16="http://schemas.microsoft.com/office/drawing/2014/main" id="{A0588419-B7A1-41B6-8EC5-85CDD7BB82DD}"/>
              </a:ext>
            </a:extLst>
          </p:cNvPr>
          <p:cNvSpPr>
            <a:spLocks noGrp="1"/>
          </p:cNvSpPr>
          <p:nvPr>
            <p:ph type="body" sz="quarter" idx="15" hasCustomPrompt="1"/>
          </p:nvPr>
        </p:nvSpPr>
        <p:spPr>
          <a:xfrm>
            <a:off x="6838945" y="692149"/>
            <a:ext cx="4981581" cy="5832475"/>
          </a:xfrm>
          <a:custGeom>
            <a:avLst/>
            <a:gdLst>
              <a:gd name="connsiteX0" fmla="*/ 0 w 4981581"/>
              <a:gd name="connsiteY0" fmla="*/ 0 h 5832475"/>
              <a:gd name="connsiteX1" fmla="*/ 4981581 w 4981581"/>
              <a:gd name="connsiteY1" fmla="*/ 0 h 5832475"/>
              <a:gd name="connsiteX2" fmla="*/ 4981581 w 4981581"/>
              <a:gd name="connsiteY2" fmla="*/ 5832475 h 5832475"/>
              <a:gd name="connsiteX3" fmla="*/ 0 w 4981581"/>
              <a:gd name="connsiteY3" fmla="*/ 5832475 h 5832475"/>
            </a:gdLst>
            <a:ahLst/>
            <a:cxnLst>
              <a:cxn ang="0">
                <a:pos x="connsiteX0" y="connsiteY0"/>
              </a:cxn>
              <a:cxn ang="0">
                <a:pos x="connsiteX1" y="connsiteY1"/>
              </a:cxn>
              <a:cxn ang="0">
                <a:pos x="connsiteX2" y="connsiteY2"/>
              </a:cxn>
              <a:cxn ang="0">
                <a:pos x="connsiteX3" y="connsiteY3"/>
              </a:cxn>
            </a:cxnLst>
            <a:rect l="l" t="t" r="r" b="b"/>
            <a:pathLst>
              <a:path w="4981581" h="5832475">
                <a:moveTo>
                  <a:pt x="0" y="0"/>
                </a:moveTo>
                <a:lnTo>
                  <a:pt x="4981581" y="0"/>
                </a:lnTo>
                <a:lnTo>
                  <a:pt x="4981581" y="5832475"/>
                </a:lnTo>
                <a:lnTo>
                  <a:pt x="0" y="5832475"/>
                </a:lnTo>
                <a:close/>
              </a:path>
            </a:pathLst>
          </a:custGeom>
          <a:solidFill>
            <a:schemeClr val="accent1">
              <a:alpha val="80000"/>
            </a:schemeClr>
          </a:solidFill>
        </p:spPr>
        <p:txBody>
          <a:bodyPr wrap="square">
            <a:noAutofit/>
          </a:bodyPr>
          <a:lstStyle>
            <a:lvl1pPr marL="0" indent="0">
              <a:buNone/>
              <a:defRPr sz="100"/>
            </a:lvl1pPr>
          </a:lstStyle>
          <a:p>
            <a:pPr lvl="0"/>
            <a:r>
              <a:rPr lang="sv-SE"/>
              <a:t> </a:t>
            </a:r>
          </a:p>
        </p:txBody>
      </p:sp>
      <p:sp>
        <p:nvSpPr>
          <p:cNvPr id="10" name="Rubrik 5">
            <a:extLst>
              <a:ext uri="{FF2B5EF4-FFF2-40B4-BE49-F238E27FC236}">
                <a16:creationId xmlns:a16="http://schemas.microsoft.com/office/drawing/2014/main" id="{9A74FD0F-D8D0-4AAB-A327-90FC0654A2B3}"/>
              </a:ext>
            </a:extLst>
          </p:cNvPr>
          <p:cNvSpPr>
            <a:spLocks noGrp="1"/>
          </p:cNvSpPr>
          <p:nvPr>
            <p:ph type="title"/>
          </p:nvPr>
        </p:nvSpPr>
        <p:spPr>
          <a:xfrm>
            <a:off x="7448204" y="1459598"/>
            <a:ext cx="3796059" cy="1129164"/>
          </a:xfrm>
        </p:spPr>
        <p:txBody>
          <a:bodyPr/>
          <a:lstStyle>
            <a:lvl1pPr>
              <a:defRPr>
                <a:solidFill>
                  <a:schemeClr val="bg1"/>
                </a:solidFill>
              </a:defRPr>
            </a:lvl1pPr>
          </a:lstStyle>
          <a:p>
            <a:r>
              <a:rPr lang="sv-SE"/>
              <a:t>Klicka här för att ändra mall för rubrikformat</a:t>
            </a:r>
          </a:p>
        </p:txBody>
      </p:sp>
      <p:sp>
        <p:nvSpPr>
          <p:cNvPr id="2" name="Platshållare för datum 1">
            <a:extLst>
              <a:ext uri="{FF2B5EF4-FFF2-40B4-BE49-F238E27FC236}">
                <a16:creationId xmlns:a16="http://schemas.microsoft.com/office/drawing/2014/main" id="{E1545A4E-B9C0-4A16-AF5E-2B30AEB33CD2}"/>
              </a:ext>
            </a:extLst>
          </p:cNvPr>
          <p:cNvSpPr>
            <a:spLocks noGrp="1"/>
          </p:cNvSpPr>
          <p:nvPr>
            <p:ph type="dt" sz="half" idx="10"/>
          </p:nvPr>
        </p:nvSpPr>
        <p:spPr/>
        <p:txBody>
          <a:bodyPr/>
          <a:lstStyle/>
          <a:p>
            <a:fld id="{11CE830F-2306-4803-B051-0E5C6D9E1550}" type="datetimeFigureOut">
              <a:rPr lang="en-GB" smtClean="0"/>
              <a:pPr/>
              <a:t>08/04/2024</a:t>
            </a:fld>
            <a:endParaRPr lang="en-GB"/>
          </a:p>
        </p:txBody>
      </p:sp>
      <p:sp>
        <p:nvSpPr>
          <p:cNvPr id="3" name="Platshållare för sidfot 2">
            <a:extLst>
              <a:ext uri="{FF2B5EF4-FFF2-40B4-BE49-F238E27FC236}">
                <a16:creationId xmlns:a16="http://schemas.microsoft.com/office/drawing/2014/main" id="{C7752B5C-169D-49EC-A26E-74DAFCF4618A}"/>
              </a:ext>
            </a:extLst>
          </p:cNvPr>
          <p:cNvSpPr>
            <a:spLocks noGrp="1"/>
          </p:cNvSpPr>
          <p:nvPr>
            <p:ph type="ftr" sz="quarter" idx="11"/>
          </p:nvPr>
        </p:nvSpPr>
        <p:spPr/>
        <p:txBody>
          <a:bodyPr/>
          <a:lstStyle/>
          <a:p>
            <a:endParaRPr lang="en-GB"/>
          </a:p>
        </p:txBody>
      </p:sp>
      <p:sp>
        <p:nvSpPr>
          <p:cNvPr id="4" name="Platshållare för bildnummer 3">
            <a:extLst>
              <a:ext uri="{FF2B5EF4-FFF2-40B4-BE49-F238E27FC236}">
                <a16:creationId xmlns:a16="http://schemas.microsoft.com/office/drawing/2014/main" id="{A929C40F-2296-482B-B7C4-C5BE8D35905D}"/>
              </a:ext>
            </a:extLst>
          </p:cNvPr>
          <p:cNvSpPr>
            <a:spLocks noGrp="1"/>
          </p:cNvSpPr>
          <p:nvPr>
            <p:ph type="sldNum" sz="quarter" idx="12"/>
          </p:nvPr>
        </p:nvSpPr>
        <p:spPr/>
        <p:txBody>
          <a:bodyPr/>
          <a:lstStyle/>
          <a:p>
            <a:fld id="{06A1F5D9-B110-4C57-B9C3-090C6441F2D8}" type="slidenum">
              <a:rPr lang="en-GB" smtClean="0"/>
              <a:pPr/>
              <a:t>‹#›</a:t>
            </a:fld>
            <a:endParaRPr lang="en-GB"/>
          </a:p>
        </p:txBody>
      </p:sp>
      <p:sp>
        <p:nvSpPr>
          <p:cNvPr id="9" name="Platshållare för text 8">
            <a:extLst>
              <a:ext uri="{FF2B5EF4-FFF2-40B4-BE49-F238E27FC236}">
                <a16:creationId xmlns:a16="http://schemas.microsoft.com/office/drawing/2014/main" id="{BBC056FD-7520-43D0-8669-872521F7BF06}"/>
              </a:ext>
            </a:extLst>
          </p:cNvPr>
          <p:cNvSpPr>
            <a:spLocks noGrp="1"/>
          </p:cNvSpPr>
          <p:nvPr>
            <p:ph type="body" sz="quarter" idx="14"/>
          </p:nvPr>
        </p:nvSpPr>
        <p:spPr>
          <a:xfrm>
            <a:off x="7448205" y="2916238"/>
            <a:ext cx="3796060" cy="2349500"/>
          </a:xfrm>
        </p:spPr>
        <p:txBody>
          <a:bodyPr>
            <a:normAutofit/>
          </a:bodyPr>
          <a:lstStyle>
            <a:lvl1pPr marL="0" indent="0">
              <a:lnSpc>
                <a:spcPct val="100000"/>
              </a:lnSpc>
              <a:buNone/>
              <a:defRPr sz="1800">
                <a:solidFill>
                  <a:schemeClr val="bg1"/>
                </a:solidFill>
              </a:defRPr>
            </a:lvl1pPr>
          </a:lstStyle>
          <a:p>
            <a:pPr lvl="0"/>
            <a:r>
              <a:rPr lang="sv-SE"/>
              <a:t>Klicka här för att ändra format på bakgrundstexten</a:t>
            </a:r>
          </a:p>
        </p:txBody>
      </p:sp>
    </p:spTree>
    <p:extLst>
      <p:ext uri="{BB962C8B-B14F-4D97-AF65-F5344CB8AC3E}">
        <p14:creationId xmlns:p14="http://schemas.microsoft.com/office/powerpoint/2010/main" val="58930896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akgrundsbild rund ruta">
    <p:spTree>
      <p:nvGrpSpPr>
        <p:cNvPr id="1" name=""/>
        <p:cNvGrpSpPr/>
        <p:nvPr/>
      </p:nvGrpSpPr>
      <p:grpSpPr>
        <a:xfrm>
          <a:off x="0" y="0"/>
          <a:ext cx="0" cy="0"/>
          <a:chOff x="0" y="0"/>
          <a:chExt cx="0" cy="0"/>
        </a:xfrm>
      </p:grpSpPr>
      <p:pic>
        <p:nvPicPr>
          <p:cNvPr id="6" name="Bildobjekt 5">
            <a:extLst>
              <a:ext uri="{FF2B5EF4-FFF2-40B4-BE49-F238E27FC236}">
                <a16:creationId xmlns:a16="http://schemas.microsoft.com/office/drawing/2014/main" id="{51F616AF-2DFE-D666-62D0-65D20A3E0B9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1"/>
            <a:ext cx="12192000" cy="6843739"/>
          </a:xfrm>
          <a:prstGeom prst="rect">
            <a:avLst/>
          </a:prstGeom>
        </p:spPr>
      </p:pic>
      <p:sp>
        <p:nvSpPr>
          <p:cNvPr id="4" name="Platshållare för sidfot 3">
            <a:extLst>
              <a:ext uri="{FF2B5EF4-FFF2-40B4-BE49-F238E27FC236}">
                <a16:creationId xmlns:a16="http://schemas.microsoft.com/office/drawing/2014/main" id="{9AAF00F5-CFB7-4DF7-8D38-F3BB4043F0B7}"/>
              </a:ext>
            </a:extLst>
          </p:cNvPr>
          <p:cNvSpPr>
            <a:spLocks noGrp="1"/>
          </p:cNvSpPr>
          <p:nvPr>
            <p:ph type="ftr" sz="quarter" idx="11"/>
          </p:nvPr>
        </p:nvSpPr>
        <p:spPr/>
        <p:txBody>
          <a:bodyPr/>
          <a:lstStyle/>
          <a:p>
            <a:endParaRPr lang="en-GB"/>
          </a:p>
        </p:txBody>
      </p:sp>
      <p:sp>
        <p:nvSpPr>
          <p:cNvPr id="5" name="Platshållare för bildnummer 4">
            <a:extLst>
              <a:ext uri="{FF2B5EF4-FFF2-40B4-BE49-F238E27FC236}">
                <a16:creationId xmlns:a16="http://schemas.microsoft.com/office/drawing/2014/main" id="{7F6D3DDC-6C4B-42CF-AA64-B4EE90103CAF}"/>
              </a:ext>
            </a:extLst>
          </p:cNvPr>
          <p:cNvSpPr>
            <a:spLocks noGrp="1"/>
          </p:cNvSpPr>
          <p:nvPr>
            <p:ph type="sldNum" sz="quarter" idx="12"/>
          </p:nvPr>
        </p:nvSpPr>
        <p:spPr/>
        <p:txBody>
          <a:bodyPr/>
          <a:lstStyle/>
          <a:p>
            <a:fld id="{06A1F5D9-B110-4C57-B9C3-090C6441F2D8}" type="slidenum">
              <a:rPr lang="en-GB" smtClean="0"/>
              <a:pPr/>
              <a:t>‹#›</a:t>
            </a:fld>
            <a:endParaRPr lang="en-GB"/>
          </a:p>
        </p:txBody>
      </p:sp>
      <p:sp>
        <p:nvSpPr>
          <p:cNvPr id="10" name="Ellips 9">
            <a:extLst>
              <a:ext uri="{FF2B5EF4-FFF2-40B4-BE49-F238E27FC236}">
                <a16:creationId xmlns:a16="http://schemas.microsoft.com/office/drawing/2014/main" id="{36A6C6BF-C332-4C4A-A632-9862E25622C5}"/>
              </a:ext>
            </a:extLst>
          </p:cNvPr>
          <p:cNvSpPr/>
          <p:nvPr userDrawn="1"/>
        </p:nvSpPr>
        <p:spPr>
          <a:xfrm>
            <a:off x="-542483" y="547478"/>
            <a:ext cx="6400800" cy="6400800"/>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Platshållare för text 7">
            <a:extLst>
              <a:ext uri="{FF2B5EF4-FFF2-40B4-BE49-F238E27FC236}">
                <a16:creationId xmlns:a16="http://schemas.microsoft.com/office/drawing/2014/main" id="{2EEF09FF-EA7C-4B63-B0FD-2DDAA779FB92}"/>
              </a:ext>
            </a:extLst>
          </p:cNvPr>
          <p:cNvSpPr>
            <a:spLocks noGrp="1"/>
          </p:cNvSpPr>
          <p:nvPr>
            <p:ph type="body" sz="quarter" idx="13" hasCustomPrompt="1"/>
          </p:nvPr>
        </p:nvSpPr>
        <p:spPr>
          <a:xfrm>
            <a:off x="718908" y="1646831"/>
            <a:ext cx="3839918" cy="1019988"/>
          </a:xfrm>
        </p:spPr>
        <p:txBody>
          <a:bodyPr anchor="ctr">
            <a:normAutofit/>
          </a:bodyPr>
          <a:lstStyle>
            <a:lvl1pPr marL="0" indent="0" algn="ctr">
              <a:buNone/>
              <a:defRPr sz="4000">
                <a:solidFill>
                  <a:schemeClr val="tx1"/>
                </a:solidFill>
                <a:latin typeface="+mj-lt"/>
              </a:defRPr>
            </a:lvl1pPr>
          </a:lstStyle>
          <a:p>
            <a:pPr lvl="0"/>
            <a:r>
              <a:rPr lang="sv-SE"/>
              <a:t>Skriv text här</a:t>
            </a:r>
          </a:p>
        </p:txBody>
      </p:sp>
      <p:sp>
        <p:nvSpPr>
          <p:cNvPr id="12" name="Platshållare för text 11">
            <a:extLst>
              <a:ext uri="{FF2B5EF4-FFF2-40B4-BE49-F238E27FC236}">
                <a16:creationId xmlns:a16="http://schemas.microsoft.com/office/drawing/2014/main" id="{5EF31715-386D-4C25-8B08-17130A8BADD3}"/>
              </a:ext>
            </a:extLst>
          </p:cNvPr>
          <p:cNvSpPr>
            <a:spLocks noGrp="1"/>
          </p:cNvSpPr>
          <p:nvPr>
            <p:ph type="body" sz="quarter" idx="14"/>
          </p:nvPr>
        </p:nvSpPr>
        <p:spPr>
          <a:xfrm>
            <a:off x="718908" y="2761962"/>
            <a:ext cx="3839918" cy="3408261"/>
          </a:xfrm>
        </p:spPr>
        <p:txBody>
          <a:bodyPr/>
          <a:lstStyle>
            <a:lvl1pPr marL="0" indent="0" algn="ctr">
              <a:buNone/>
              <a:defRPr/>
            </a:lvl1pPr>
          </a:lstStyle>
          <a:p>
            <a:pPr lvl="0"/>
            <a:r>
              <a:rPr lang="sv-SE"/>
              <a:t>Klicka här för att ändra format på bakgrundstexten</a:t>
            </a:r>
          </a:p>
        </p:txBody>
      </p:sp>
    </p:spTree>
    <p:extLst>
      <p:ext uri="{BB962C8B-B14F-4D97-AF65-F5344CB8AC3E}">
        <p14:creationId xmlns:p14="http://schemas.microsoft.com/office/powerpoint/2010/main" val="340233935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akgrundsbild liten textruta">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id="{58D90660-BFF0-F798-EABE-254188C918F0}"/>
              </a:ext>
            </a:extLst>
          </p:cNvPr>
          <p:cNvPicPr>
            <a:picLocks noChangeAspect="1" noChangeArrowheads="1"/>
          </p:cNvPicPr>
          <p:nvPr userDrawn="1"/>
        </p:nvPicPr>
        <p:blipFill rotWithShape="1">
          <a:blip r:embed="rId2" cstate="screen">
            <a:extLst>
              <a:ext uri="{28A0092B-C50C-407E-A947-70E740481C1C}">
                <a14:useLocalDpi xmlns:a14="http://schemas.microsoft.com/office/drawing/2010/main"/>
              </a:ext>
            </a:extLst>
          </a:blip>
          <a:src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Rektangel: rundade hörn 5">
            <a:extLst>
              <a:ext uri="{FF2B5EF4-FFF2-40B4-BE49-F238E27FC236}">
                <a16:creationId xmlns:a16="http://schemas.microsoft.com/office/drawing/2014/main" id="{7E3071C2-D708-41BC-AC6E-3C42BB39797A}"/>
              </a:ext>
            </a:extLst>
          </p:cNvPr>
          <p:cNvSpPr/>
          <p:nvPr userDrawn="1"/>
        </p:nvSpPr>
        <p:spPr>
          <a:xfrm>
            <a:off x="428340" y="4109051"/>
            <a:ext cx="5667660" cy="2264453"/>
          </a:xfrm>
          <a:prstGeom prst="roundRect">
            <a:avLst/>
          </a:prstGeom>
          <a:solidFill>
            <a:schemeClr val="bg1">
              <a:alpha val="80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sv-SE"/>
          </a:p>
        </p:txBody>
      </p:sp>
      <p:sp>
        <p:nvSpPr>
          <p:cNvPr id="8" name="Platshållare för text 7">
            <a:extLst>
              <a:ext uri="{FF2B5EF4-FFF2-40B4-BE49-F238E27FC236}">
                <a16:creationId xmlns:a16="http://schemas.microsoft.com/office/drawing/2014/main" id="{2EEF09FF-EA7C-4B63-B0FD-2DDAA779FB92}"/>
              </a:ext>
            </a:extLst>
          </p:cNvPr>
          <p:cNvSpPr>
            <a:spLocks noGrp="1"/>
          </p:cNvSpPr>
          <p:nvPr>
            <p:ph type="body" sz="quarter" idx="13" hasCustomPrompt="1"/>
          </p:nvPr>
        </p:nvSpPr>
        <p:spPr>
          <a:xfrm>
            <a:off x="621324" y="4368800"/>
            <a:ext cx="5275384" cy="1750646"/>
          </a:xfrm>
        </p:spPr>
        <p:txBody>
          <a:bodyPr anchor="ctr">
            <a:normAutofit/>
          </a:bodyPr>
          <a:lstStyle>
            <a:lvl1pPr marL="0" indent="0" algn="ctr">
              <a:buNone/>
              <a:defRPr sz="4000">
                <a:solidFill>
                  <a:schemeClr val="tx1"/>
                </a:solidFill>
                <a:latin typeface="+mj-lt"/>
              </a:defRPr>
            </a:lvl1pPr>
          </a:lstStyle>
          <a:p>
            <a:pPr lvl="0"/>
            <a:r>
              <a:rPr lang="sv-SE"/>
              <a:t>Skriv text här</a:t>
            </a:r>
          </a:p>
        </p:txBody>
      </p:sp>
      <p:sp>
        <p:nvSpPr>
          <p:cNvPr id="14" name="Platshållare för datum 2">
            <a:extLst>
              <a:ext uri="{FF2B5EF4-FFF2-40B4-BE49-F238E27FC236}">
                <a16:creationId xmlns:a16="http://schemas.microsoft.com/office/drawing/2014/main" id="{17A3C5DF-1FA8-412F-9D05-C858B0EE00B6}"/>
              </a:ext>
            </a:extLst>
          </p:cNvPr>
          <p:cNvSpPr>
            <a:spLocks noGrp="1"/>
          </p:cNvSpPr>
          <p:nvPr>
            <p:ph type="dt" sz="half" idx="10"/>
          </p:nvPr>
        </p:nvSpPr>
        <p:spPr>
          <a:xfrm>
            <a:off x="371475" y="6619984"/>
            <a:ext cx="2743200" cy="365125"/>
          </a:xfrm>
        </p:spPr>
        <p:txBody>
          <a:bodyPr/>
          <a:lstStyle/>
          <a:p>
            <a:fld id="{11CE830F-2306-4803-B051-0E5C6D9E1550}" type="datetimeFigureOut">
              <a:rPr lang="en-GB" smtClean="0"/>
              <a:pPr/>
              <a:t>08/04/2024</a:t>
            </a:fld>
            <a:endParaRPr lang="en-GB"/>
          </a:p>
        </p:txBody>
      </p:sp>
      <p:sp>
        <p:nvSpPr>
          <p:cNvPr id="15" name="Platshållare för sidfot 3">
            <a:extLst>
              <a:ext uri="{FF2B5EF4-FFF2-40B4-BE49-F238E27FC236}">
                <a16:creationId xmlns:a16="http://schemas.microsoft.com/office/drawing/2014/main" id="{F15D859E-68B0-47AE-92D8-B60B155C5BDD}"/>
              </a:ext>
            </a:extLst>
          </p:cNvPr>
          <p:cNvSpPr>
            <a:spLocks noGrp="1"/>
          </p:cNvSpPr>
          <p:nvPr>
            <p:ph type="ftr" sz="quarter" idx="11"/>
          </p:nvPr>
        </p:nvSpPr>
        <p:spPr>
          <a:xfrm>
            <a:off x="4038600" y="6619984"/>
            <a:ext cx="4114800" cy="365125"/>
          </a:xfrm>
        </p:spPr>
        <p:txBody>
          <a:bodyPr/>
          <a:lstStyle/>
          <a:p>
            <a:endParaRPr lang="en-GB"/>
          </a:p>
        </p:txBody>
      </p:sp>
      <p:sp>
        <p:nvSpPr>
          <p:cNvPr id="16" name="Platshållare för bildnummer 4">
            <a:extLst>
              <a:ext uri="{FF2B5EF4-FFF2-40B4-BE49-F238E27FC236}">
                <a16:creationId xmlns:a16="http://schemas.microsoft.com/office/drawing/2014/main" id="{3CA9413B-DCD5-4A62-B89D-BB5D8DA681BF}"/>
              </a:ext>
            </a:extLst>
          </p:cNvPr>
          <p:cNvSpPr>
            <a:spLocks noGrp="1"/>
          </p:cNvSpPr>
          <p:nvPr>
            <p:ph type="sldNum" sz="quarter" idx="12"/>
          </p:nvPr>
        </p:nvSpPr>
        <p:spPr>
          <a:xfrm>
            <a:off x="9077325" y="6619984"/>
            <a:ext cx="2743200" cy="365125"/>
          </a:xfrm>
        </p:spPr>
        <p:txBody>
          <a:bodyPr/>
          <a:lstStyle/>
          <a:p>
            <a:fld id="{06A1F5D9-B110-4C57-B9C3-090C6441F2D8}" type="slidenum">
              <a:rPr lang="en-GB" smtClean="0"/>
              <a:pPr/>
              <a:t>‹#›</a:t>
            </a:fld>
            <a:endParaRPr lang="en-GB"/>
          </a:p>
        </p:txBody>
      </p:sp>
    </p:spTree>
    <p:extLst>
      <p:ext uri="{BB962C8B-B14F-4D97-AF65-F5344CB8AC3E}">
        <p14:creationId xmlns:p14="http://schemas.microsoft.com/office/powerpoint/2010/main" val="398094284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amtal">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E0D9577A-B5B8-1AF7-52F0-D46E2A012E57}"/>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a:off x="6095998" y="0"/>
            <a:ext cx="6096001" cy="6858000"/>
          </a:xfrm>
          <a:prstGeom prst="rect">
            <a:avLst/>
          </a:prstGeom>
        </p:spPr>
      </p:pic>
      <p:sp>
        <p:nvSpPr>
          <p:cNvPr id="4" name="Platshållare för datum 3">
            <a:extLst>
              <a:ext uri="{FF2B5EF4-FFF2-40B4-BE49-F238E27FC236}">
                <a16:creationId xmlns:a16="http://schemas.microsoft.com/office/drawing/2014/main" id="{1849BCE0-77AF-4B33-A4D6-B90FE549F60E}"/>
              </a:ext>
            </a:extLst>
          </p:cNvPr>
          <p:cNvSpPr>
            <a:spLocks noGrp="1"/>
          </p:cNvSpPr>
          <p:nvPr>
            <p:ph type="dt" sz="half" idx="10"/>
          </p:nvPr>
        </p:nvSpPr>
        <p:spPr>
          <a:xfrm>
            <a:off x="838200" y="6356350"/>
            <a:ext cx="2743200" cy="365125"/>
          </a:xfrm>
          <a:prstGeom prst="rect">
            <a:avLst/>
          </a:prstGeom>
        </p:spPr>
        <p:txBody>
          <a:bodyPr/>
          <a:lstStyle/>
          <a:p>
            <a:fld id="{AE39B916-8726-440E-AD41-3576C28F59D1}" type="datetimeFigureOut">
              <a:rPr lang="sv-SE" smtClean="0"/>
              <a:t>2024-04-08</a:t>
            </a:fld>
            <a:endParaRPr lang="sv-SE"/>
          </a:p>
        </p:txBody>
      </p:sp>
      <p:sp>
        <p:nvSpPr>
          <p:cNvPr id="5" name="Platshållare för sidfot 4">
            <a:extLst>
              <a:ext uri="{FF2B5EF4-FFF2-40B4-BE49-F238E27FC236}">
                <a16:creationId xmlns:a16="http://schemas.microsoft.com/office/drawing/2014/main" id="{14208612-DDF6-4581-9193-90F8D516758A}"/>
              </a:ext>
            </a:extLst>
          </p:cNvPr>
          <p:cNvSpPr>
            <a:spLocks noGrp="1"/>
          </p:cNvSpPr>
          <p:nvPr>
            <p:ph type="ftr" sz="quarter" idx="11"/>
          </p:nvPr>
        </p:nvSpPr>
        <p:spPr>
          <a:xfrm>
            <a:off x="4038600" y="6356350"/>
            <a:ext cx="4114800" cy="365125"/>
          </a:xfrm>
          <a:prstGeom prst="rect">
            <a:avLst/>
          </a:prstGeom>
        </p:spPr>
        <p:txBody>
          <a:bodyPr/>
          <a:lstStyle/>
          <a:p>
            <a:endParaRPr lang="sv-SE"/>
          </a:p>
        </p:txBody>
      </p:sp>
      <p:sp>
        <p:nvSpPr>
          <p:cNvPr id="6" name="Platshållare för bildnummer 5">
            <a:extLst>
              <a:ext uri="{FF2B5EF4-FFF2-40B4-BE49-F238E27FC236}">
                <a16:creationId xmlns:a16="http://schemas.microsoft.com/office/drawing/2014/main" id="{91366F58-2D95-497A-B130-40764A27B75F}"/>
              </a:ext>
            </a:extLst>
          </p:cNvPr>
          <p:cNvSpPr>
            <a:spLocks noGrp="1"/>
          </p:cNvSpPr>
          <p:nvPr>
            <p:ph type="sldNum" sz="quarter" idx="12"/>
          </p:nvPr>
        </p:nvSpPr>
        <p:spPr>
          <a:xfrm>
            <a:off x="8610600" y="6356350"/>
            <a:ext cx="2743200" cy="365125"/>
          </a:xfrm>
          <a:prstGeom prst="rect">
            <a:avLst/>
          </a:prstGeom>
        </p:spPr>
        <p:txBody>
          <a:bodyPr/>
          <a:lstStyle/>
          <a:p>
            <a:fld id="{A43A4BCB-B32C-462E-BBB8-C0C029FB37ED}" type="slidenum">
              <a:rPr lang="sv-SE" smtClean="0"/>
              <a:t>‹#›</a:t>
            </a:fld>
            <a:endParaRPr lang="sv-SE"/>
          </a:p>
        </p:txBody>
      </p:sp>
      <p:sp>
        <p:nvSpPr>
          <p:cNvPr id="8" name="Rubrik 4">
            <a:extLst>
              <a:ext uri="{FF2B5EF4-FFF2-40B4-BE49-F238E27FC236}">
                <a16:creationId xmlns:a16="http://schemas.microsoft.com/office/drawing/2014/main" id="{2EC13211-5182-4FC0-AB0E-3C66522D64FF}"/>
              </a:ext>
            </a:extLst>
          </p:cNvPr>
          <p:cNvSpPr>
            <a:spLocks noGrp="1"/>
          </p:cNvSpPr>
          <p:nvPr>
            <p:ph type="title"/>
          </p:nvPr>
        </p:nvSpPr>
        <p:spPr>
          <a:xfrm>
            <a:off x="415144" y="870068"/>
            <a:ext cx="5353052" cy="670978"/>
          </a:xfrm>
        </p:spPr>
        <p:txBody>
          <a:bodyPr>
            <a:normAutofit/>
          </a:bodyPr>
          <a:lstStyle>
            <a:lvl1pPr>
              <a:defRPr sz="3200">
                <a:solidFill>
                  <a:schemeClr val="tx1"/>
                </a:solidFill>
              </a:defRPr>
            </a:lvl1pPr>
          </a:lstStyle>
          <a:p>
            <a:r>
              <a:rPr lang="sv-SE"/>
              <a:t>Klicka här för att ändra</a:t>
            </a:r>
            <a:endParaRPr lang="en-GB"/>
          </a:p>
        </p:txBody>
      </p:sp>
      <p:sp>
        <p:nvSpPr>
          <p:cNvPr id="9" name="Platshållare för text 8">
            <a:extLst>
              <a:ext uri="{FF2B5EF4-FFF2-40B4-BE49-F238E27FC236}">
                <a16:creationId xmlns:a16="http://schemas.microsoft.com/office/drawing/2014/main" id="{EAB324B0-B3FD-42FD-BDFF-6BC01B3F00E5}"/>
              </a:ext>
            </a:extLst>
          </p:cNvPr>
          <p:cNvSpPr>
            <a:spLocks noGrp="1"/>
          </p:cNvSpPr>
          <p:nvPr>
            <p:ph type="body" sz="quarter" idx="14"/>
          </p:nvPr>
        </p:nvSpPr>
        <p:spPr>
          <a:xfrm>
            <a:off x="415145" y="1745064"/>
            <a:ext cx="5353051" cy="4611286"/>
          </a:xfrm>
        </p:spPr>
        <p:txBody>
          <a:bodyPr>
            <a:normAutofit/>
          </a:bodyPr>
          <a:lstStyle>
            <a:lvl1pPr marL="0" indent="0">
              <a:buNone/>
              <a:defRPr sz="1800"/>
            </a:lvl1pPr>
          </a:lstStyle>
          <a:p>
            <a:pPr lvl="0"/>
            <a:r>
              <a:rPr lang="sv-SE"/>
              <a:t>Klicka här för att ändra format på bakgrundstexten</a:t>
            </a:r>
          </a:p>
        </p:txBody>
      </p:sp>
    </p:spTree>
    <p:extLst>
      <p:ext uri="{BB962C8B-B14F-4D97-AF65-F5344CB8AC3E}">
        <p14:creationId xmlns:p14="http://schemas.microsoft.com/office/powerpoint/2010/main" val="258012548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jej i soffa">
    <p:spTree>
      <p:nvGrpSpPr>
        <p:cNvPr id="1" name=""/>
        <p:cNvGrpSpPr/>
        <p:nvPr/>
      </p:nvGrpSpPr>
      <p:grpSpPr>
        <a:xfrm>
          <a:off x="0" y="0"/>
          <a:ext cx="0" cy="0"/>
          <a:chOff x="0" y="0"/>
          <a:chExt cx="0" cy="0"/>
        </a:xfrm>
      </p:grpSpPr>
      <p:pic>
        <p:nvPicPr>
          <p:cNvPr id="10" name="Bildobjekt 9">
            <a:extLst>
              <a:ext uri="{FF2B5EF4-FFF2-40B4-BE49-F238E27FC236}">
                <a16:creationId xmlns:a16="http://schemas.microsoft.com/office/drawing/2014/main" id="{FFC5D4C1-F7CE-680E-FCA5-366E4A2F78B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096001" y="0"/>
            <a:ext cx="6095999" cy="6858000"/>
          </a:xfrm>
          <a:prstGeom prst="rect">
            <a:avLst/>
          </a:prstGeom>
        </p:spPr>
      </p:pic>
      <p:sp>
        <p:nvSpPr>
          <p:cNvPr id="4" name="Platshållare för datum 3">
            <a:extLst>
              <a:ext uri="{FF2B5EF4-FFF2-40B4-BE49-F238E27FC236}">
                <a16:creationId xmlns:a16="http://schemas.microsoft.com/office/drawing/2014/main" id="{1849BCE0-77AF-4B33-A4D6-B90FE549F60E}"/>
              </a:ext>
            </a:extLst>
          </p:cNvPr>
          <p:cNvSpPr>
            <a:spLocks noGrp="1"/>
          </p:cNvSpPr>
          <p:nvPr>
            <p:ph type="dt" sz="half" idx="10"/>
          </p:nvPr>
        </p:nvSpPr>
        <p:spPr>
          <a:xfrm>
            <a:off x="838200" y="6356350"/>
            <a:ext cx="2743200" cy="365125"/>
          </a:xfrm>
          <a:prstGeom prst="rect">
            <a:avLst/>
          </a:prstGeom>
        </p:spPr>
        <p:txBody>
          <a:bodyPr/>
          <a:lstStyle/>
          <a:p>
            <a:fld id="{AE39B916-8726-440E-AD41-3576C28F59D1}" type="datetimeFigureOut">
              <a:rPr lang="sv-SE" smtClean="0"/>
              <a:t>2024-04-08</a:t>
            </a:fld>
            <a:endParaRPr lang="sv-SE"/>
          </a:p>
        </p:txBody>
      </p:sp>
      <p:sp>
        <p:nvSpPr>
          <p:cNvPr id="5" name="Platshållare för sidfot 4">
            <a:extLst>
              <a:ext uri="{FF2B5EF4-FFF2-40B4-BE49-F238E27FC236}">
                <a16:creationId xmlns:a16="http://schemas.microsoft.com/office/drawing/2014/main" id="{14208612-DDF6-4581-9193-90F8D516758A}"/>
              </a:ext>
            </a:extLst>
          </p:cNvPr>
          <p:cNvSpPr>
            <a:spLocks noGrp="1"/>
          </p:cNvSpPr>
          <p:nvPr>
            <p:ph type="ftr" sz="quarter" idx="11"/>
          </p:nvPr>
        </p:nvSpPr>
        <p:spPr>
          <a:xfrm>
            <a:off x="4038600" y="6356350"/>
            <a:ext cx="4114800" cy="365125"/>
          </a:xfrm>
          <a:prstGeom prst="rect">
            <a:avLst/>
          </a:prstGeom>
        </p:spPr>
        <p:txBody>
          <a:bodyPr/>
          <a:lstStyle/>
          <a:p>
            <a:endParaRPr lang="sv-SE"/>
          </a:p>
        </p:txBody>
      </p:sp>
      <p:sp>
        <p:nvSpPr>
          <p:cNvPr id="6" name="Platshållare för bildnummer 5">
            <a:extLst>
              <a:ext uri="{FF2B5EF4-FFF2-40B4-BE49-F238E27FC236}">
                <a16:creationId xmlns:a16="http://schemas.microsoft.com/office/drawing/2014/main" id="{91366F58-2D95-497A-B130-40764A27B75F}"/>
              </a:ext>
            </a:extLst>
          </p:cNvPr>
          <p:cNvSpPr>
            <a:spLocks noGrp="1"/>
          </p:cNvSpPr>
          <p:nvPr>
            <p:ph type="sldNum" sz="quarter" idx="12"/>
          </p:nvPr>
        </p:nvSpPr>
        <p:spPr>
          <a:xfrm>
            <a:off x="8610600" y="6356350"/>
            <a:ext cx="2743200" cy="365125"/>
          </a:xfrm>
          <a:prstGeom prst="rect">
            <a:avLst/>
          </a:prstGeom>
        </p:spPr>
        <p:txBody>
          <a:bodyPr/>
          <a:lstStyle/>
          <a:p>
            <a:fld id="{A43A4BCB-B32C-462E-BBB8-C0C029FB37ED}" type="slidenum">
              <a:rPr lang="sv-SE" smtClean="0"/>
              <a:t>‹#›</a:t>
            </a:fld>
            <a:endParaRPr lang="sv-SE"/>
          </a:p>
        </p:txBody>
      </p:sp>
      <p:sp>
        <p:nvSpPr>
          <p:cNvPr id="8" name="Rubrik 4">
            <a:extLst>
              <a:ext uri="{FF2B5EF4-FFF2-40B4-BE49-F238E27FC236}">
                <a16:creationId xmlns:a16="http://schemas.microsoft.com/office/drawing/2014/main" id="{2EC13211-5182-4FC0-AB0E-3C66522D64FF}"/>
              </a:ext>
            </a:extLst>
          </p:cNvPr>
          <p:cNvSpPr>
            <a:spLocks noGrp="1"/>
          </p:cNvSpPr>
          <p:nvPr>
            <p:ph type="title"/>
          </p:nvPr>
        </p:nvSpPr>
        <p:spPr>
          <a:xfrm>
            <a:off x="415144" y="870068"/>
            <a:ext cx="5353052" cy="670978"/>
          </a:xfrm>
        </p:spPr>
        <p:txBody>
          <a:bodyPr>
            <a:normAutofit/>
          </a:bodyPr>
          <a:lstStyle>
            <a:lvl1pPr>
              <a:defRPr sz="3200">
                <a:solidFill>
                  <a:schemeClr val="tx1"/>
                </a:solidFill>
              </a:defRPr>
            </a:lvl1pPr>
          </a:lstStyle>
          <a:p>
            <a:r>
              <a:rPr lang="sv-SE"/>
              <a:t>Klicka här för att ändra</a:t>
            </a:r>
            <a:endParaRPr lang="en-GB"/>
          </a:p>
        </p:txBody>
      </p:sp>
      <p:sp>
        <p:nvSpPr>
          <p:cNvPr id="9" name="Platshållare för text 8">
            <a:extLst>
              <a:ext uri="{FF2B5EF4-FFF2-40B4-BE49-F238E27FC236}">
                <a16:creationId xmlns:a16="http://schemas.microsoft.com/office/drawing/2014/main" id="{EAB324B0-B3FD-42FD-BDFF-6BC01B3F00E5}"/>
              </a:ext>
            </a:extLst>
          </p:cNvPr>
          <p:cNvSpPr>
            <a:spLocks noGrp="1"/>
          </p:cNvSpPr>
          <p:nvPr>
            <p:ph type="body" sz="quarter" idx="14"/>
          </p:nvPr>
        </p:nvSpPr>
        <p:spPr>
          <a:xfrm>
            <a:off x="415145" y="1745064"/>
            <a:ext cx="5353051" cy="4611286"/>
          </a:xfrm>
        </p:spPr>
        <p:txBody>
          <a:bodyPr>
            <a:normAutofit/>
          </a:bodyPr>
          <a:lstStyle>
            <a:lvl1pPr marL="0" indent="0">
              <a:buNone/>
              <a:defRPr sz="1800"/>
            </a:lvl1pPr>
          </a:lstStyle>
          <a:p>
            <a:pPr lvl="0"/>
            <a:r>
              <a:rPr lang="sv-SE"/>
              <a:t>Klicka här för att ändra format på bakgrundstexten</a:t>
            </a:r>
          </a:p>
        </p:txBody>
      </p:sp>
    </p:spTree>
    <p:extLst>
      <p:ext uri="{BB962C8B-B14F-4D97-AF65-F5344CB8AC3E}">
        <p14:creationId xmlns:p14="http://schemas.microsoft.com/office/powerpoint/2010/main" val="217141927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Kapitelbild rosa">
    <p:bg>
      <p:bgPr>
        <a:solidFill>
          <a:srgbClr val="FAD8D5"/>
        </a:solidFill>
        <a:effectLst/>
      </p:bgPr>
    </p:bg>
    <p:spTree>
      <p:nvGrpSpPr>
        <p:cNvPr id="1" name=""/>
        <p:cNvGrpSpPr/>
        <p:nvPr/>
      </p:nvGrpSpPr>
      <p:grpSpPr>
        <a:xfrm>
          <a:off x="0" y="0"/>
          <a:ext cx="0" cy="0"/>
          <a:chOff x="0" y="0"/>
          <a:chExt cx="0" cy="0"/>
        </a:xfrm>
      </p:grpSpPr>
      <p:sp>
        <p:nvSpPr>
          <p:cNvPr id="7" name="Platshållare för bild 2">
            <a:extLst>
              <a:ext uri="{FF2B5EF4-FFF2-40B4-BE49-F238E27FC236}">
                <a16:creationId xmlns:a16="http://schemas.microsoft.com/office/drawing/2014/main" id="{35B20462-6D64-419A-AB20-687F6A985CE2}"/>
              </a:ext>
            </a:extLst>
          </p:cNvPr>
          <p:cNvSpPr>
            <a:spLocks noGrp="1"/>
          </p:cNvSpPr>
          <p:nvPr>
            <p:ph type="pic" sz="quarter" idx="16"/>
          </p:nvPr>
        </p:nvSpPr>
        <p:spPr>
          <a:xfrm>
            <a:off x="0" y="692150"/>
            <a:ext cx="12192000" cy="6165850"/>
          </a:xfrm>
          <a:solidFill>
            <a:srgbClr val="FAD8D5"/>
          </a:solidFill>
        </p:spPr>
        <p:txBody>
          <a:bodyPr/>
          <a:lstStyle/>
          <a:p>
            <a:r>
              <a:rPr lang="sv-SE"/>
              <a:t>Klicka på ikonen för att lägga till en bild</a:t>
            </a:r>
            <a:endParaRPr lang="en-GB"/>
          </a:p>
        </p:txBody>
      </p:sp>
      <p:sp>
        <p:nvSpPr>
          <p:cNvPr id="8" name="Rubrik 1">
            <a:extLst>
              <a:ext uri="{FF2B5EF4-FFF2-40B4-BE49-F238E27FC236}">
                <a16:creationId xmlns:a16="http://schemas.microsoft.com/office/drawing/2014/main" id="{62947B22-C0CC-424A-B746-930EDC9C293F}"/>
              </a:ext>
            </a:extLst>
          </p:cNvPr>
          <p:cNvSpPr>
            <a:spLocks noGrp="1"/>
          </p:cNvSpPr>
          <p:nvPr>
            <p:ph type="ctrTitle"/>
          </p:nvPr>
        </p:nvSpPr>
        <p:spPr>
          <a:xfrm>
            <a:off x="1524000" y="1773238"/>
            <a:ext cx="9144000" cy="1655762"/>
          </a:xfrm>
        </p:spPr>
        <p:txBody>
          <a:bodyPr anchor="b">
            <a:normAutofit/>
          </a:bodyPr>
          <a:lstStyle>
            <a:lvl1pPr algn="ctr">
              <a:defRPr sz="5400" b="0">
                <a:solidFill>
                  <a:schemeClr val="accent2"/>
                </a:solidFill>
                <a:latin typeface="Georgia" panose="02040502050405020303" pitchFamily="18" charset="0"/>
              </a:defRPr>
            </a:lvl1pPr>
          </a:lstStyle>
          <a:p>
            <a:r>
              <a:rPr lang="sv-SE"/>
              <a:t>Klicka här för att ändra mall för rubrikformat</a:t>
            </a:r>
            <a:endParaRPr lang="en-GB"/>
          </a:p>
        </p:txBody>
      </p:sp>
      <p:sp>
        <p:nvSpPr>
          <p:cNvPr id="9" name="Platshållare för text 6">
            <a:extLst>
              <a:ext uri="{FF2B5EF4-FFF2-40B4-BE49-F238E27FC236}">
                <a16:creationId xmlns:a16="http://schemas.microsoft.com/office/drawing/2014/main" id="{84A57C43-0D91-45FA-BAA9-9EAC1259761F}"/>
              </a:ext>
            </a:extLst>
          </p:cNvPr>
          <p:cNvSpPr>
            <a:spLocks noGrp="1"/>
          </p:cNvSpPr>
          <p:nvPr>
            <p:ph type="body" sz="quarter" idx="14"/>
          </p:nvPr>
        </p:nvSpPr>
        <p:spPr>
          <a:xfrm>
            <a:off x="1524000" y="3794071"/>
            <a:ext cx="9144000" cy="969122"/>
          </a:xfrm>
        </p:spPr>
        <p:txBody>
          <a:bodyPr/>
          <a:lstStyle>
            <a:lvl1pPr marL="0" indent="0" algn="ctr">
              <a:buNone/>
              <a:defRPr>
                <a:solidFill>
                  <a:schemeClr val="accent2"/>
                </a:solidFill>
              </a:defRPr>
            </a:lvl1pPr>
          </a:lstStyle>
          <a:p>
            <a:pPr lvl="0"/>
            <a:r>
              <a:rPr lang="sv-SE"/>
              <a:t>Klicka här för att ändra format på bakgrundstexten</a:t>
            </a:r>
          </a:p>
        </p:txBody>
      </p:sp>
      <p:sp>
        <p:nvSpPr>
          <p:cNvPr id="12" name="Platshållare för datum 2">
            <a:extLst>
              <a:ext uri="{FF2B5EF4-FFF2-40B4-BE49-F238E27FC236}">
                <a16:creationId xmlns:a16="http://schemas.microsoft.com/office/drawing/2014/main" id="{38B09271-454D-4472-957D-1AC449813F6A}"/>
              </a:ext>
            </a:extLst>
          </p:cNvPr>
          <p:cNvSpPr>
            <a:spLocks noGrp="1"/>
          </p:cNvSpPr>
          <p:nvPr>
            <p:ph type="dt" sz="half" idx="10"/>
          </p:nvPr>
        </p:nvSpPr>
        <p:spPr>
          <a:xfrm>
            <a:off x="838200" y="6356350"/>
            <a:ext cx="2743200" cy="365125"/>
          </a:xfrm>
          <a:prstGeom prst="rect">
            <a:avLst/>
          </a:prstGeom>
        </p:spPr>
        <p:txBody>
          <a:bodyPr/>
          <a:lstStyle/>
          <a:p>
            <a:fld id="{AE39B916-8726-440E-AD41-3576C28F59D1}" type="datetimeFigureOut">
              <a:rPr lang="sv-SE" smtClean="0"/>
              <a:t>2024-04-08</a:t>
            </a:fld>
            <a:endParaRPr lang="sv-SE"/>
          </a:p>
        </p:txBody>
      </p:sp>
      <p:sp>
        <p:nvSpPr>
          <p:cNvPr id="13" name="Platshållare för sidfot 3">
            <a:extLst>
              <a:ext uri="{FF2B5EF4-FFF2-40B4-BE49-F238E27FC236}">
                <a16:creationId xmlns:a16="http://schemas.microsoft.com/office/drawing/2014/main" id="{EADF505B-FBCA-4BA5-8261-FC32DCDB7A3B}"/>
              </a:ext>
            </a:extLst>
          </p:cNvPr>
          <p:cNvSpPr>
            <a:spLocks noGrp="1"/>
          </p:cNvSpPr>
          <p:nvPr>
            <p:ph type="ftr" sz="quarter" idx="11"/>
          </p:nvPr>
        </p:nvSpPr>
        <p:spPr>
          <a:xfrm>
            <a:off x="4038600" y="6356350"/>
            <a:ext cx="4114800" cy="365125"/>
          </a:xfrm>
          <a:prstGeom prst="rect">
            <a:avLst/>
          </a:prstGeom>
        </p:spPr>
        <p:txBody>
          <a:bodyPr/>
          <a:lstStyle/>
          <a:p>
            <a:endParaRPr lang="sv-SE"/>
          </a:p>
        </p:txBody>
      </p:sp>
      <p:sp>
        <p:nvSpPr>
          <p:cNvPr id="14" name="Platshållare för bildnummer 4">
            <a:extLst>
              <a:ext uri="{FF2B5EF4-FFF2-40B4-BE49-F238E27FC236}">
                <a16:creationId xmlns:a16="http://schemas.microsoft.com/office/drawing/2014/main" id="{7A81E169-F93B-4F11-A50F-9CE9C422DBF2}"/>
              </a:ext>
            </a:extLst>
          </p:cNvPr>
          <p:cNvSpPr>
            <a:spLocks noGrp="1"/>
          </p:cNvSpPr>
          <p:nvPr>
            <p:ph type="sldNum" sz="quarter" idx="12"/>
          </p:nvPr>
        </p:nvSpPr>
        <p:spPr>
          <a:xfrm>
            <a:off x="8610600" y="6356350"/>
            <a:ext cx="2743200" cy="365125"/>
          </a:xfrm>
          <a:prstGeom prst="rect">
            <a:avLst/>
          </a:prstGeom>
        </p:spPr>
        <p:txBody>
          <a:bodyPr/>
          <a:lstStyle/>
          <a:p>
            <a:fld id="{A43A4BCB-B32C-462E-BBB8-C0C029FB37ED}" type="slidenum">
              <a:rPr lang="sv-SE" smtClean="0"/>
              <a:t>‹#›</a:t>
            </a:fld>
            <a:endParaRPr lang="sv-SE"/>
          </a:p>
        </p:txBody>
      </p:sp>
    </p:spTree>
    <p:extLst>
      <p:ext uri="{BB962C8B-B14F-4D97-AF65-F5344CB8AC3E}">
        <p14:creationId xmlns:p14="http://schemas.microsoft.com/office/powerpoint/2010/main" val="246784014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Pyssel">
    <p:spTree>
      <p:nvGrpSpPr>
        <p:cNvPr id="1" name=""/>
        <p:cNvGrpSpPr/>
        <p:nvPr/>
      </p:nvGrpSpPr>
      <p:grpSpPr>
        <a:xfrm>
          <a:off x="0" y="0"/>
          <a:ext cx="0" cy="0"/>
          <a:chOff x="0" y="0"/>
          <a:chExt cx="0" cy="0"/>
        </a:xfrm>
      </p:grpSpPr>
      <p:sp>
        <p:nvSpPr>
          <p:cNvPr id="4" name="Platshållare för datum 3">
            <a:extLst>
              <a:ext uri="{FF2B5EF4-FFF2-40B4-BE49-F238E27FC236}">
                <a16:creationId xmlns:a16="http://schemas.microsoft.com/office/drawing/2014/main" id="{1849BCE0-77AF-4B33-A4D6-B90FE549F60E}"/>
              </a:ext>
            </a:extLst>
          </p:cNvPr>
          <p:cNvSpPr>
            <a:spLocks noGrp="1"/>
          </p:cNvSpPr>
          <p:nvPr>
            <p:ph type="dt" sz="half" idx="10"/>
          </p:nvPr>
        </p:nvSpPr>
        <p:spPr>
          <a:xfrm>
            <a:off x="838200" y="6356350"/>
            <a:ext cx="2743200" cy="365125"/>
          </a:xfrm>
          <a:prstGeom prst="rect">
            <a:avLst/>
          </a:prstGeom>
        </p:spPr>
        <p:txBody>
          <a:bodyPr/>
          <a:lstStyle/>
          <a:p>
            <a:fld id="{AE39B916-8726-440E-AD41-3576C28F59D1}" type="datetimeFigureOut">
              <a:rPr lang="sv-SE" smtClean="0"/>
              <a:t>2024-04-08</a:t>
            </a:fld>
            <a:endParaRPr lang="sv-SE"/>
          </a:p>
        </p:txBody>
      </p:sp>
      <p:sp>
        <p:nvSpPr>
          <p:cNvPr id="5" name="Platshållare för sidfot 4">
            <a:extLst>
              <a:ext uri="{FF2B5EF4-FFF2-40B4-BE49-F238E27FC236}">
                <a16:creationId xmlns:a16="http://schemas.microsoft.com/office/drawing/2014/main" id="{14208612-DDF6-4581-9193-90F8D516758A}"/>
              </a:ext>
            </a:extLst>
          </p:cNvPr>
          <p:cNvSpPr>
            <a:spLocks noGrp="1"/>
          </p:cNvSpPr>
          <p:nvPr>
            <p:ph type="ftr" sz="quarter" idx="11"/>
          </p:nvPr>
        </p:nvSpPr>
        <p:spPr>
          <a:xfrm>
            <a:off x="4038600" y="6356350"/>
            <a:ext cx="4114800" cy="365125"/>
          </a:xfrm>
          <a:prstGeom prst="rect">
            <a:avLst/>
          </a:prstGeom>
        </p:spPr>
        <p:txBody>
          <a:bodyPr/>
          <a:lstStyle/>
          <a:p>
            <a:endParaRPr lang="sv-SE"/>
          </a:p>
        </p:txBody>
      </p:sp>
      <p:sp>
        <p:nvSpPr>
          <p:cNvPr id="6" name="Platshållare för bildnummer 5">
            <a:extLst>
              <a:ext uri="{FF2B5EF4-FFF2-40B4-BE49-F238E27FC236}">
                <a16:creationId xmlns:a16="http://schemas.microsoft.com/office/drawing/2014/main" id="{91366F58-2D95-497A-B130-40764A27B75F}"/>
              </a:ext>
            </a:extLst>
          </p:cNvPr>
          <p:cNvSpPr>
            <a:spLocks noGrp="1"/>
          </p:cNvSpPr>
          <p:nvPr>
            <p:ph type="sldNum" sz="quarter" idx="12"/>
          </p:nvPr>
        </p:nvSpPr>
        <p:spPr>
          <a:xfrm>
            <a:off x="8610600" y="6356350"/>
            <a:ext cx="2743200" cy="365125"/>
          </a:xfrm>
          <a:prstGeom prst="rect">
            <a:avLst/>
          </a:prstGeom>
        </p:spPr>
        <p:txBody>
          <a:bodyPr/>
          <a:lstStyle/>
          <a:p>
            <a:fld id="{A43A4BCB-B32C-462E-BBB8-C0C029FB37ED}" type="slidenum">
              <a:rPr lang="sv-SE" smtClean="0"/>
              <a:t>‹#›</a:t>
            </a:fld>
            <a:endParaRPr lang="sv-SE"/>
          </a:p>
        </p:txBody>
      </p:sp>
      <p:sp>
        <p:nvSpPr>
          <p:cNvPr id="8" name="Rubrik 4">
            <a:extLst>
              <a:ext uri="{FF2B5EF4-FFF2-40B4-BE49-F238E27FC236}">
                <a16:creationId xmlns:a16="http://schemas.microsoft.com/office/drawing/2014/main" id="{2EC13211-5182-4FC0-AB0E-3C66522D64FF}"/>
              </a:ext>
            </a:extLst>
          </p:cNvPr>
          <p:cNvSpPr>
            <a:spLocks noGrp="1"/>
          </p:cNvSpPr>
          <p:nvPr>
            <p:ph type="title"/>
          </p:nvPr>
        </p:nvSpPr>
        <p:spPr>
          <a:xfrm>
            <a:off x="415144" y="870068"/>
            <a:ext cx="5353052" cy="670978"/>
          </a:xfrm>
        </p:spPr>
        <p:txBody>
          <a:bodyPr>
            <a:normAutofit/>
          </a:bodyPr>
          <a:lstStyle>
            <a:lvl1pPr>
              <a:defRPr sz="3200">
                <a:solidFill>
                  <a:schemeClr val="tx1"/>
                </a:solidFill>
              </a:defRPr>
            </a:lvl1pPr>
          </a:lstStyle>
          <a:p>
            <a:r>
              <a:rPr lang="sv-SE"/>
              <a:t>Klicka här för att ändra</a:t>
            </a:r>
            <a:endParaRPr lang="en-GB"/>
          </a:p>
        </p:txBody>
      </p:sp>
      <p:sp>
        <p:nvSpPr>
          <p:cNvPr id="9" name="Platshållare för text 8">
            <a:extLst>
              <a:ext uri="{FF2B5EF4-FFF2-40B4-BE49-F238E27FC236}">
                <a16:creationId xmlns:a16="http://schemas.microsoft.com/office/drawing/2014/main" id="{EAB324B0-B3FD-42FD-BDFF-6BC01B3F00E5}"/>
              </a:ext>
            </a:extLst>
          </p:cNvPr>
          <p:cNvSpPr>
            <a:spLocks noGrp="1"/>
          </p:cNvSpPr>
          <p:nvPr>
            <p:ph type="body" sz="quarter" idx="14"/>
          </p:nvPr>
        </p:nvSpPr>
        <p:spPr>
          <a:xfrm>
            <a:off x="415145" y="1745064"/>
            <a:ext cx="5353051" cy="4611286"/>
          </a:xfrm>
        </p:spPr>
        <p:txBody>
          <a:bodyPr>
            <a:normAutofit/>
          </a:bodyPr>
          <a:lstStyle>
            <a:lvl1pPr marL="0" indent="0">
              <a:buNone/>
              <a:defRPr sz="1800"/>
            </a:lvl1pPr>
          </a:lstStyle>
          <a:p>
            <a:pPr lvl="0"/>
            <a:r>
              <a:rPr lang="sv-SE"/>
              <a:t>Klicka här för att ändra format på bakgrundstexten</a:t>
            </a:r>
          </a:p>
        </p:txBody>
      </p:sp>
      <p:pic>
        <p:nvPicPr>
          <p:cNvPr id="3" name="Bildobjekt 2">
            <a:extLst>
              <a:ext uri="{FF2B5EF4-FFF2-40B4-BE49-F238E27FC236}">
                <a16:creationId xmlns:a16="http://schemas.microsoft.com/office/drawing/2014/main" id="{93C2A5DE-29FC-18BE-45BA-F61BFE7FDD0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096000" y="0"/>
            <a:ext cx="6096000" cy="6858000"/>
          </a:xfrm>
          <a:prstGeom prst="rect">
            <a:avLst/>
          </a:prstGeom>
        </p:spPr>
      </p:pic>
    </p:spTree>
    <p:extLst>
      <p:ext uri="{BB962C8B-B14F-4D97-AF65-F5344CB8AC3E}">
        <p14:creationId xmlns:p14="http://schemas.microsoft.com/office/powerpoint/2010/main" val="100151360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Personlig assistans 1">
    <p:spTree>
      <p:nvGrpSpPr>
        <p:cNvPr id="1" name=""/>
        <p:cNvGrpSpPr/>
        <p:nvPr/>
      </p:nvGrpSpPr>
      <p:grpSpPr>
        <a:xfrm>
          <a:off x="0" y="0"/>
          <a:ext cx="0" cy="0"/>
          <a:chOff x="0" y="0"/>
          <a:chExt cx="0" cy="0"/>
        </a:xfrm>
      </p:grpSpPr>
      <p:sp>
        <p:nvSpPr>
          <p:cNvPr id="4" name="Platshållare för datum 3">
            <a:extLst>
              <a:ext uri="{FF2B5EF4-FFF2-40B4-BE49-F238E27FC236}">
                <a16:creationId xmlns:a16="http://schemas.microsoft.com/office/drawing/2014/main" id="{1849BCE0-77AF-4B33-A4D6-B90FE549F60E}"/>
              </a:ext>
            </a:extLst>
          </p:cNvPr>
          <p:cNvSpPr>
            <a:spLocks noGrp="1"/>
          </p:cNvSpPr>
          <p:nvPr>
            <p:ph type="dt" sz="half" idx="10"/>
          </p:nvPr>
        </p:nvSpPr>
        <p:spPr>
          <a:xfrm>
            <a:off x="838200" y="6356350"/>
            <a:ext cx="2743200" cy="365125"/>
          </a:xfrm>
          <a:prstGeom prst="rect">
            <a:avLst/>
          </a:prstGeom>
        </p:spPr>
        <p:txBody>
          <a:bodyPr/>
          <a:lstStyle/>
          <a:p>
            <a:fld id="{AE39B916-8726-440E-AD41-3576C28F59D1}" type="datetimeFigureOut">
              <a:rPr lang="sv-SE" smtClean="0"/>
              <a:t>2024-04-08</a:t>
            </a:fld>
            <a:endParaRPr lang="sv-SE"/>
          </a:p>
        </p:txBody>
      </p:sp>
      <p:sp>
        <p:nvSpPr>
          <p:cNvPr id="5" name="Platshållare för sidfot 4">
            <a:extLst>
              <a:ext uri="{FF2B5EF4-FFF2-40B4-BE49-F238E27FC236}">
                <a16:creationId xmlns:a16="http://schemas.microsoft.com/office/drawing/2014/main" id="{14208612-DDF6-4581-9193-90F8D516758A}"/>
              </a:ext>
            </a:extLst>
          </p:cNvPr>
          <p:cNvSpPr>
            <a:spLocks noGrp="1"/>
          </p:cNvSpPr>
          <p:nvPr>
            <p:ph type="ftr" sz="quarter" idx="11"/>
          </p:nvPr>
        </p:nvSpPr>
        <p:spPr>
          <a:xfrm>
            <a:off x="4038600" y="6356350"/>
            <a:ext cx="4114800" cy="365125"/>
          </a:xfrm>
          <a:prstGeom prst="rect">
            <a:avLst/>
          </a:prstGeom>
        </p:spPr>
        <p:txBody>
          <a:bodyPr/>
          <a:lstStyle/>
          <a:p>
            <a:endParaRPr lang="sv-SE"/>
          </a:p>
        </p:txBody>
      </p:sp>
      <p:sp>
        <p:nvSpPr>
          <p:cNvPr id="6" name="Platshållare för bildnummer 5">
            <a:extLst>
              <a:ext uri="{FF2B5EF4-FFF2-40B4-BE49-F238E27FC236}">
                <a16:creationId xmlns:a16="http://schemas.microsoft.com/office/drawing/2014/main" id="{91366F58-2D95-497A-B130-40764A27B75F}"/>
              </a:ext>
            </a:extLst>
          </p:cNvPr>
          <p:cNvSpPr>
            <a:spLocks noGrp="1"/>
          </p:cNvSpPr>
          <p:nvPr>
            <p:ph type="sldNum" sz="quarter" idx="12"/>
          </p:nvPr>
        </p:nvSpPr>
        <p:spPr>
          <a:xfrm>
            <a:off x="8610600" y="6356350"/>
            <a:ext cx="2743200" cy="365125"/>
          </a:xfrm>
          <a:prstGeom prst="rect">
            <a:avLst/>
          </a:prstGeom>
        </p:spPr>
        <p:txBody>
          <a:bodyPr/>
          <a:lstStyle/>
          <a:p>
            <a:fld id="{A43A4BCB-B32C-462E-BBB8-C0C029FB37ED}" type="slidenum">
              <a:rPr lang="sv-SE" smtClean="0"/>
              <a:t>‹#›</a:t>
            </a:fld>
            <a:endParaRPr lang="sv-SE"/>
          </a:p>
        </p:txBody>
      </p:sp>
      <p:sp>
        <p:nvSpPr>
          <p:cNvPr id="8" name="Rubrik 4">
            <a:extLst>
              <a:ext uri="{FF2B5EF4-FFF2-40B4-BE49-F238E27FC236}">
                <a16:creationId xmlns:a16="http://schemas.microsoft.com/office/drawing/2014/main" id="{2EC13211-5182-4FC0-AB0E-3C66522D64FF}"/>
              </a:ext>
            </a:extLst>
          </p:cNvPr>
          <p:cNvSpPr>
            <a:spLocks noGrp="1"/>
          </p:cNvSpPr>
          <p:nvPr>
            <p:ph type="title"/>
          </p:nvPr>
        </p:nvSpPr>
        <p:spPr>
          <a:xfrm>
            <a:off x="415144" y="870068"/>
            <a:ext cx="5353052" cy="670978"/>
          </a:xfrm>
        </p:spPr>
        <p:txBody>
          <a:bodyPr>
            <a:normAutofit/>
          </a:bodyPr>
          <a:lstStyle>
            <a:lvl1pPr>
              <a:defRPr sz="3200">
                <a:solidFill>
                  <a:schemeClr val="tx1"/>
                </a:solidFill>
              </a:defRPr>
            </a:lvl1pPr>
          </a:lstStyle>
          <a:p>
            <a:r>
              <a:rPr lang="sv-SE"/>
              <a:t>Klicka här för att ändra</a:t>
            </a:r>
            <a:endParaRPr lang="en-GB"/>
          </a:p>
        </p:txBody>
      </p:sp>
      <p:sp>
        <p:nvSpPr>
          <p:cNvPr id="9" name="Platshållare för text 8">
            <a:extLst>
              <a:ext uri="{FF2B5EF4-FFF2-40B4-BE49-F238E27FC236}">
                <a16:creationId xmlns:a16="http://schemas.microsoft.com/office/drawing/2014/main" id="{EAB324B0-B3FD-42FD-BDFF-6BC01B3F00E5}"/>
              </a:ext>
            </a:extLst>
          </p:cNvPr>
          <p:cNvSpPr>
            <a:spLocks noGrp="1"/>
          </p:cNvSpPr>
          <p:nvPr>
            <p:ph type="body" sz="quarter" idx="14"/>
          </p:nvPr>
        </p:nvSpPr>
        <p:spPr>
          <a:xfrm>
            <a:off x="415145" y="1745064"/>
            <a:ext cx="5353051" cy="4611286"/>
          </a:xfrm>
        </p:spPr>
        <p:txBody>
          <a:bodyPr>
            <a:normAutofit/>
          </a:bodyPr>
          <a:lstStyle>
            <a:lvl1pPr marL="0" indent="0">
              <a:buNone/>
              <a:defRPr sz="1800"/>
            </a:lvl1pPr>
          </a:lstStyle>
          <a:p>
            <a:pPr lvl="0"/>
            <a:r>
              <a:rPr lang="sv-SE"/>
              <a:t>Klicka här för att ändra format på bakgrundstexten</a:t>
            </a:r>
          </a:p>
        </p:txBody>
      </p:sp>
      <p:pic>
        <p:nvPicPr>
          <p:cNvPr id="4098" name="Picture 2" descr="En bild som visar klädsel, person, Människoansikte, vägg&#10;&#10;Automatiskt genererad beskrivning">
            <a:extLst>
              <a:ext uri="{FF2B5EF4-FFF2-40B4-BE49-F238E27FC236}">
                <a16:creationId xmlns:a16="http://schemas.microsoft.com/office/drawing/2014/main" id="{B0369DB4-D5E0-06BD-8151-2073D917288A}"/>
              </a:ext>
            </a:extLst>
          </p:cNvPr>
          <p:cNvPicPr>
            <a:picLocks noChangeAspect="1" noChangeArrowheads="1"/>
          </p:cNvPicPr>
          <p:nvPr userDrawn="1"/>
        </p:nvPicPr>
        <p:blipFill rotWithShape="1">
          <a:blip r:embed="rId2" cstate="screen">
            <a:extLst>
              <a:ext uri="{28A0092B-C50C-407E-A947-70E740481C1C}">
                <a14:useLocalDpi xmlns:a14="http://schemas.microsoft.com/office/drawing/2010/main"/>
              </a:ext>
            </a:extLst>
          </a:blip>
          <a:srcRect b="-234"/>
          <a:stretch/>
        </p:blipFill>
        <p:spPr bwMode="auto">
          <a:xfrm>
            <a:off x="6096000" y="0"/>
            <a:ext cx="6099956" cy="68900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603490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Mugg">
    <p:spTree>
      <p:nvGrpSpPr>
        <p:cNvPr id="1" name=""/>
        <p:cNvGrpSpPr/>
        <p:nvPr/>
      </p:nvGrpSpPr>
      <p:grpSpPr>
        <a:xfrm>
          <a:off x="0" y="0"/>
          <a:ext cx="0" cy="0"/>
          <a:chOff x="0" y="0"/>
          <a:chExt cx="0" cy="0"/>
        </a:xfrm>
      </p:grpSpPr>
      <p:sp>
        <p:nvSpPr>
          <p:cNvPr id="4" name="Platshållare för datum 3">
            <a:extLst>
              <a:ext uri="{FF2B5EF4-FFF2-40B4-BE49-F238E27FC236}">
                <a16:creationId xmlns:a16="http://schemas.microsoft.com/office/drawing/2014/main" id="{1849BCE0-77AF-4B33-A4D6-B90FE549F60E}"/>
              </a:ext>
            </a:extLst>
          </p:cNvPr>
          <p:cNvSpPr>
            <a:spLocks noGrp="1"/>
          </p:cNvSpPr>
          <p:nvPr>
            <p:ph type="dt" sz="half" idx="10"/>
          </p:nvPr>
        </p:nvSpPr>
        <p:spPr>
          <a:xfrm>
            <a:off x="838200" y="6356350"/>
            <a:ext cx="2743200" cy="365125"/>
          </a:xfrm>
          <a:prstGeom prst="rect">
            <a:avLst/>
          </a:prstGeom>
        </p:spPr>
        <p:txBody>
          <a:bodyPr/>
          <a:lstStyle/>
          <a:p>
            <a:fld id="{AE39B916-8726-440E-AD41-3576C28F59D1}" type="datetimeFigureOut">
              <a:rPr lang="sv-SE" smtClean="0"/>
              <a:t>2024-04-08</a:t>
            </a:fld>
            <a:endParaRPr lang="sv-SE"/>
          </a:p>
        </p:txBody>
      </p:sp>
      <p:sp>
        <p:nvSpPr>
          <p:cNvPr id="5" name="Platshållare för sidfot 4">
            <a:extLst>
              <a:ext uri="{FF2B5EF4-FFF2-40B4-BE49-F238E27FC236}">
                <a16:creationId xmlns:a16="http://schemas.microsoft.com/office/drawing/2014/main" id="{14208612-DDF6-4581-9193-90F8D516758A}"/>
              </a:ext>
            </a:extLst>
          </p:cNvPr>
          <p:cNvSpPr>
            <a:spLocks noGrp="1"/>
          </p:cNvSpPr>
          <p:nvPr>
            <p:ph type="ftr" sz="quarter" idx="11"/>
          </p:nvPr>
        </p:nvSpPr>
        <p:spPr>
          <a:xfrm>
            <a:off x="4038600" y="6356350"/>
            <a:ext cx="4114800" cy="365125"/>
          </a:xfrm>
          <a:prstGeom prst="rect">
            <a:avLst/>
          </a:prstGeom>
        </p:spPr>
        <p:txBody>
          <a:bodyPr/>
          <a:lstStyle/>
          <a:p>
            <a:endParaRPr lang="sv-SE"/>
          </a:p>
        </p:txBody>
      </p:sp>
      <p:sp>
        <p:nvSpPr>
          <p:cNvPr id="6" name="Platshållare för bildnummer 5">
            <a:extLst>
              <a:ext uri="{FF2B5EF4-FFF2-40B4-BE49-F238E27FC236}">
                <a16:creationId xmlns:a16="http://schemas.microsoft.com/office/drawing/2014/main" id="{91366F58-2D95-497A-B130-40764A27B75F}"/>
              </a:ext>
            </a:extLst>
          </p:cNvPr>
          <p:cNvSpPr>
            <a:spLocks noGrp="1"/>
          </p:cNvSpPr>
          <p:nvPr>
            <p:ph type="sldNum" sz="quarter" idx="12"/>
          </p:nvPr>
        </p:nvSpPr>
        <p:spPr>
          <a:xfrm>
            <a:off x="8610600" y="6356350"/>
            <a:ext cx="2743200" cy="365125"/>
          </a:xfrm>
          <a:prstGeom prst="rect">
            <a:avLst/>
          </a:prstGeom>
        </p:spPr>
        <p:txBody>
          <a:bodyPr/>
          <a:lstStyle/>
          <a:p>
            <a:fld id="{A43A4BCB-B32C-462E-BBB8-C0C029FB37ED}" type="slidenum">
              <a:rPr lang="sv-SE" smtClean="0"/>
              <a:t>‹#›</a:t>
            </a:fld>
            <a:endParaRPr lang="sv-SE"/>
          </a:p>
        </p:txBody>
      </p:sp>
      <p:sp>
        <p:nvSpPr>
          <p:cNvPr id="8" name="Rubrik 4">
            <a:extLst>
              <a:ext uri="{FF2B5EF4-FFF2-40B4-BE49-F238E27FC236}">
                <a16:creationId xmlns:a16="http://schemas.microsoft.com/office/drawing/2014/main" id="{2EC13211-5182-4FC0-AB0E-3C66522D64FF}"/>
              </a:ext>
            </a:extLst>
          </p:cNvPr>
          <p:cNvSpPr>
            <a:spLocks noGrp="1"/>
          </p:cNvSpPr>
          <p:nvPr>
            <p:ph type="title"/>
          </p:nvPr>
        </p:nvSpPr>
        <p:spPr>
          <a:xfrm>
            <a:off x="415144" y="870068"/>
            <a:ext cx="5353052" cy="670978"/>
          </a:xfrm>
        </p:spPr>
        <p:txBody>
          <a:bodyPr>
            <a:normAutofit/>
          </a:bodyPr>
          <a:lstStyle>
            <a:lvl1pPr>
              <a:defRPr sz="3200">
                <a:solidFill>
                  <a:schemeClr val="tx1"/>
                </a:solidFill>
              </a:defRPr>
            </a:lvl1pPr>
          </a:lstStyle>
          <a:p>
            <a:r>
              <a:rPr lang="sv-SE"/>
              <a:t>Klicka här för att ändra</a:t>
            </a:r>
            <a:endParaRPr lang="en-GB"/>
          </a:p>
        </p:txBody>
      </p:sp>
      <p:sp>
        <p:nvSpPr>
          <p:cNvPr id="9" name="Platshållare för text 8">
            <a:extLst>
              <a:ext uri="{FF2B5EF4-FFF2-40B4-BE49-F238E27FC236}">
                <a16:creationId xmlns:a16="http://schemas.microsoft.com/office/drawing/2014/main" id="{EAB324B0-B3FD-42FD-BDFF-6BC01B3F00E5}"/>
              </a:ext>
            </a:extLst>
          </p:cNvPr>
          <p:cNvSpPr>
            <a:spLocks noGrp="1"/>
          </p:cNvSpPr>
          <p:nvPr>
            <p:ph type="body" sz="quarter" idx="14"/>
          </p:nvPr>
        </p:nvSpPr>
        <p:spPr>
          <a:xfrm>
            <a:off x="415145" y="1745064"/>
            <a:ext cx="5353051" cy="4611286"/>
          </a:xfrm>
        </p:spPr>
        <p:txBody>
          <a:bodyPr>
            <a:normAutofit/>
          </a:bodyPr>
          <a:lstStyle>
            <a:lvl1pPr marL="0" indent="0">
              <a:buNone/>
              <a:defRPr sz="1800"/>
            </a:lvl1pPr>
          </a:lstStyle>
          <a:p>
            <a:pPr lvl="0"/>
            <a:r>
              <a:rPr lang="sv-SE"/>
              <a:t>Klicka här för att ändra format på bakgrundstexten</a:t>
            </a:r>
          </a:p>
        </p:txBody>
      </p:sp>
      <p:pic>
        <p:nvPicPr>
          <p:cNvPr id="2" name="Bildobjekt 1">
            <a:extLst>
              <a:ext uri="{FF2B5EF4-FFF2-40B4-BE49-F238E27FC236}">
                <a16:creationId xmlns:a16="http://schemas.microsoft.com/office/drawing/2014/main" id="{04769B79-B05A-86F7-88D6-7E406BC0AC5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78"/>
          <a:stretch/>
        </p:blipFill>
        <p:spPr>
          <a:xfrm>
            <a:off x="6096000" y="0"/>
            <a:ext cx="6234890" cy="6858000"/>
          </a:xfrm>
          <a:prstGeom prst="rect">
            <a:avLst/>
          </a:prstGeom>
        </p:spPr>
      </p:pic>
    </p:spTree>
    <p:extLst>
      <p:ext uri="{BB962C8B-B14F-4D97-AF65-F5344CB8AC3E}">
        <p14:creationId xmlns:p14="http://schemas.microsoft.com/office/powerpoint/2010/main" val="249921945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Bild äldreboende p+ text">
    <p:spTree>
      <p:nvGrpSpPr>
        <p:cNvPr id="1" name=""/>
        <p:cNvGrpSpPr/>
        <p:nvPr/>
      </p:nvGrpSpPr>
      <p:grpSpPr>
        <a:xfrm>
          <a:off x="0" y="0"/>
          <a:ext cx="0" cy="0"/>
          <a:chOff x="0" y="0"/>
          <a:chExt cx="0" cy="0"/>
        </a:xfrm>
      </p:grpSpPr>
      <p:sp>
        <p:nvSpPr>
          <p:cNvPr id="4" name="Platshållare för datum 3">
            <a:extLst>
              <a:ext uri="{FF2B5EF4-FFF2-40B4-BE49-F238E27FC236}">
                <a16:creationId xmlns:a16="http://schemas.microsoft.com/office/drawing/2014/main" id="{1849BCE0-77AF-4B33-A4D6-B90FE549F60E}"/>
              </a:ext>
            </a:extLst>
          </p:cNvPr>
          <p:cNvSpPr>
            <a:spLocks noGrp="1"/>
          </p:cNvSpPr>
          <p:nvPr>
            <p:ph type="dt" sz="half" idx="10"/>
          </p:nvPr>
        </p:nvSpPr>
        <p:spPr>
          <a:xfrm>
            <a:off x="838200" y="6356350"/>
            <a:ext cx="2743200" cy="365125"/>
          </a:xfrm>
          <a:prstGeom prst="rect">
            <a:avLst/>
          </a:prstGeom>
        </p:spPr>
        <p:txBody>
          <a:bodyPr/>
          <a:lstStyle/>
          <a:p>
            <a:fld id="{AE39B916-8726-440E-AD41-3576C28F59D1}" type="datetimeFigureOut">
              <a:rPr lang="sv-SE" smtClean="0"/>
              <a:t>2024-04-08</a:t>
            </a:fld>
            <a:endParaRPr lang="sv-SE"/>
          </a:p>
        </p:txBody>
      </p:sp>
      <p:sp>
        <p:nvSpPr>
          <p:cNvPr id="5" name="Platshållare för sidfot 4">
            <a:extLst>
              <a:ext uri="{FF2B5EF4-FFF2-40B4-BE49-F238E27FC236}">
                <a16:creationId xmlns:a16="http://schemas.microsoft.com/office/drawing/2014/main" id="{14208612-DDF6-4581-9193-90F8D516758A}"/>
              </a:ext>
            </a:extLst>
          </p:cNvPr>
          <p:cNvSpPr>
            <a:spLocks noGrp="1"/>
          </p:cNvSpPr>
          <p:nvPr>
            <p:ph type="ftr" sz="quarter" idx="11"/>
          </p:nvPr>
        </p:nvSpPr>
        <p:spPr>
          <a:xfrm>
            <a:off x="4038600" y="6356350"/>
            <a:ext cx="4114800" cy="365125"/>
          </a:xfrm>
          <a:prstGeom prst="rect">
            <a:avLst/>
          </a:prstGeom>
        </p:spPr>
        <p:txBody>
          <a:bodyPr/>
          <a:lstStyle/>
          <a:p>
            <a:endParaRPr lang="sv-SE"/>
          </a:p>
        </p:txBody>
      </p:sp>
      <p:sp>
        <p:nvSpPr>
          <p:cNvPr id="6" name="Platshållare för bildnummer 5">
            <a:extLst>
              <a:ext uri="{FF2B5EF4-FFF2-40B4-BE49-F238E27FC236}">
                <a16:creationId xmlns:a16="http://schemas.microsoft.com/office/drawing/2014/main" id="{91366F58-2D95-497A-B130-40764A27B75F}"/>
              </a:ext>
            </a:extLst>
          </p:cNvPr>
          <p:cNvSpPr>
            <a:spLocks noGrp="1"/>
          </p:cNvSpPr>
          <p:nvPr>
            <p:ph type="sldNum" sz="quarter" idx="12"/>
          </p:nvPr>
        </p:nvSpPr>
        <p:spPr>
          <a:xfrm>
            <a:off x="8610600" y="6356350"/>
            <a:ext cx="2743200" cy="365125"/>
          </a:xfrm>
          <a:prstGeom prst="rect">
            <a:avLst/>
          </a:prstGeom>
        </p:spPr>
        <p:txBody>
          <a:bodyPr/>
          <a:lstStyle/>
          <a:p>
            <a:fld id="{A43A4BCB-B32C-462E-BBB8-C0C029FB37ED}" type="slidenum">
              <a:rPr lang="sv-SE" smtClean="0"/>
              <a:t>‹#›</a:t>
            </a:fld>
            <a:endParaRPr lang="sv-SE"/>
          </a:p>
        </p:txBody>
      </p:sp>
      <p:sp>
        <p:nvSpPr>
          <p:cNvPr id="8" name="Rubrik 4">
            <a:extLst>
              <a:ext uri="{FF2B5EF4-FFF2-40B4-BE49-F238E27FC236}">
                <a16:creationId xmlns:a16="http://schemas.microsoft.com/office/drawing/2014/main" id="{2EC13211-5182-4FC0-AB0E-3C66522D64FF}"/>
              </a:ext>
            </a:extLst>
          </p:cNvPr>
          <p:cNvSpPr>
            <a:spLocks noGrp="1"/>
          </p:cNvSpPr>
          <p:nvPr>
            <p:ph type="title"/>
          </p:nvPr>
        </p:nvSpPr>
        <p:spPr>
          <a:xfrm>
            <a:off x="6466936" y="870068"/>
            <a:ext cx="5353052" cy="670978"/>
          </a:xfrm>
        </p:spPr>
        <p:txBody>
          <a:bodyPr>
            <a:normAutofit/>
          </a:bodyPr>
          <a:lstStyle>
            <a:lvl1pPr>
              <a:defRPr sz="3200">
                <a:solidFill>
                  <a:schemeClr val="tx1"/>
                </a:solidFill>
              </a:defRPr>
            </a:lvl1pPr>
          </a:lstStyle>
          <a:p>
            <a:r>
              <a:rPr lang="sv-SE"/>
              <a:t>Klicka här för att ändra</a:t>
            </a:r>
            <a:endParaRPr lang="en-GB"/>
          </a:p>
        </p:txBody>
      </p:sp>
      <p:sp>
        <p:nvSpPr>
          <p:cNvPr id="9" name="Platshållare för text 8">
            <a:extLst>
              <a:ext uri="{FF2B5EF4-FFF2-40B4-BE49-F238E27FC236}">
                <a16:creationId xmlns:a16="http://schemas.microsoft.com/office/drawing/2014/main" id="{EAB324B0-B3FD-42FD-BDFF-6BC01B3F00E5}"/>
              </a:ext>
            </a:extLst>
          </p:cNvPr>
          <p:cNvSpPr>
            <a:spLocks noGrp="1"/>
          </p:cNvSpPr>
          <p:nvPr>
            <p:ph type="body" sz="quarter" idx="14"/>
          </p:nvPr>
        </p:nvSpPr>
        <p:spPr>
          <a:xfrm>
            <a:off x="6466937" y="1745064"/>
            <a:ext cx="5353051" cy="4611286"/>
          </a:xfrm>
        </p:spPr>
        <p:txBody>
          <a:bodyPr>
            <a:normAutofit/>
          </a:bodyPr>
          <a:lstStyle>
            <a:lvl1pPr marL="0" indent="0">
              <a:buNone/>
              <a:defRPr sz="1800"/>
            </a:lvl1pPr>
          </a:lstStyle>
          <a:p>
            <a:pPr lvl="0"/>
            <a:r>
              <a:rPr lang="sv-SE"/>
              <a:t>Klicka här för att ändra format på bakgrundstexten</a:t>
            </a:r>
          </a:p>
        </p:txBody>
      </p:sp>
      <p:pic>
        <p:nvPicPr>
          <p:cNvPr id="3" name="Bildobjekt 2">
            <a:extLst>
              <a:ext uri="{FF2B5EF4-FFF2-40B4-BE49-F238E27FC236}">
                <a16:creationId xmlns:a16="http://schemas.microsoft.com/office/drawing/2014/main" id="{9B81605B-FBF4-80A7-6120-EFC2BA96486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0"/>
            <a:ext cx="6096000" cy="6858000"/>
          </a:xfrm>
          <a:prstGeom prst="rect">
            <a:avLst/>
          </a:prstGeom>
        </p:spPr>
      </p:pic>
    </p:spTree>
    <p:extLst>
      <p:ext uri="{BB962C8B-B14F-4D97-AF65-F5344CB8AC3E}">
        <p14:creationId xmlns:p14="http://schemas.microsoft.com/office/powerpoint/2010/main" val="101688672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re unga">
    <p:spTree>
      <p:nvGrpSpPr>
        <p:cNvPr id="1" name=""/>
        <p:cNvGrpSpPr/>
        <p:nvPr/>
      </p:nvGrpSpPr>
      <p:grpSpPr>
        <a:xfrm>
          <a:off x="0" y="0"/>
          <a:ext cx="0" cy="0"/>
          <a:chOff x="0" y="0"/>
          <a:chExt cx="0" cy="0"/>
        </a:xfrm>
      </p:grpSpPr>
      <p:sp>
        <p:nvSpPr>
          <p:cNvPr id="4" name="Platshållare för datum 3">
            <a:extLst>
              <a:ext uri="{FF2B5EF4-FFF2-40B4-BE49-F238E27FC236}">
                <a16:creationId xmlns:a16="http://schemas.microsoft.com/office/drawing/2014/main" id="{1849BCE0-77AF-4B33-A4D6-B90FE549F60E}"/>
              </a:ext>
            </a:extLst>
          </p:cNvPr>
          <p:cNvSpPr>
            <a:spLocks noGrp="1"/>
          </p:cNvSpPr>
          <p:nvPr>
            <p:ph type="dt" sz="half" idx="10"/>
          </p:nvPr>
        </p:nvSpPr>
        <p:spPr>
          <a:xfrm>
            <a:off x="838200" y="6356350"/>
            <a:ext cx="2743200" cy="365125"/>
          </a:xfrm>
          <a:prstGeom prst="rect">
            <a:avLst/>
          </a:prstGeom>
        </p:spPr>
        <p:txBody>
          <a:bodyPr/>
          <a:lstStyle/>
          <a:p>
            <a:fld id="{AE39B916-8726-440E-AD41-3576C28F59D1}" type="datetimeFigureOut">
              <a:rPr lang="sv-SE" smtClean="0"/>
              <a:t>2024-04-08</a:t>
            </a:fld>
            <a:endParaRPr lang="sv-SE"/>
          </a:p>
        </p:txBody>
      </p:sp>
      <p:sp>
        <p:nvSpPr>
          <p:cNvPr id="5" name="Platshållare för sidfot 4">
            <a:extLst>
              <a:ext uri="{FF2B5EF4-FFF2-40B4-BE49-F238E27FC236}">
                <a16:creationId xmlns:a16="http://schemas.microsoft.com/office/drawing/2014/main" id="{14208612-DDF6-4581-9193-90F8D516758A}"/>
              </a:ext>
            </a:extLst>
          </p:cNvPr>
          <p:cNvSpPr>
            <a:spLocks noGrp="1"/>
          </p:cNvSpPr>
          <p:nvPr>
            <p:ph type="ftr" sz="quarter" idx="11"/>
          </p:nvPr>
        </p:nvSpPr>
        <p:spPr>
          <a:xfrm>
            <a:off x="4038600" y="6356350"/>
            <a:ext cx="4114800" cy="365125"/>
          </a:xfrm>
          <a:prstGeom prst="rect">
            <a:avLst/>
          </a:prstGeom>
        </p:spPr>
        <p:txBody>
          <a:bodyPr/>
          <a:lstStyle/>
          <a:p>
            <a:endParaRPr lang="sv-SE"/>
          </a:p>
        </p:txBody>
      </p:sp>
      <p:sp>
        <p:nvSpPr>
          <p:cNvPr id="6" name="Platshållare för bildnummer 5">
            <a:extLst>
              <a:ext uri="{FF2B5EF4-FFF2-40B4-BE49-F238E27FC236}">
                <a16:creationId xmlns:a16="http://schemas.microsoft.com/office/drawing/2014/main" id="{91366F58-2D95-497A-B130-40764A27B75F}"/>
              </a:ext>
            </a:extLst>
          </p:cNvPr>
          <p:cNvSpPr>
            <a:spLocks noGrp="1"/>
          </p:cNvSpPr>
          <p:nvPr>
            <p:ph type="sldNum" sz="quarter" idx="12"/>
          </p:nvPr>
        </p:nvSpPr>
        <p:spPr>
          <a:xfrm>
            <a:off x="8610600" y="6356350"/>
            <a:ext cx="2743200" cy="365125"/>
          </a:xfrm>
          <a:prstGeom prst="rect">
            <a:avLst/>
          </a:prstGeom>
        </p:spPr>
        <p:txBody>
          <a:bodyPr/>
          <a:lstStyle/>
          <a:p>
            <a:fld id="{A43A4BCB-B32C-462E-BBB8-C0C029FB37ED}" type="slidenum">
              <a:rPr lang="sv-SE" smtClean="0"/>
              <a:t>‹#›</a:t>
            </a:fld>
            <a:endParaRPr lang="sv-SE"/>
          </a:p>
        </p:txBody>
      </p:sp>
      <p:sp>
        <p:nvSpPr>
          <p:cNvPr id="8" name="Rubrik 4">
            <a:extLst>
              <a:ext uri="{FF2B5EF4-FFF2-40B4-BE49-F238E27FC236}">
                <a16:creationId xmlns:a16="http://schemas.microsoft.com/office/drawing/2014/main" id="{2EC13211-5182-4FC0-AB0E-3C66522D64FF}"/>
              </a:ext>
            </a:extLst>
          </p:cNvPr>
          <p:cNvSpPr>
            <a:spLocks noGrp="1"/>
          </p:cNvSpPr>
          <p:nvPr>
            <p:ph type="title"/>
          </p:nvPr>
        </p:nvSpPr>
        <p:spPr>
          <a:xfrm>
            <a:off x="6466936" y="870068"/>
            <a:ext cx="5353052" cy="670978"/>
          </a:xfrm>
        </p:spPr>
        <p:txBody>
          <a:bodyPr>
            <a:normAutofit/>
          </a:bodyPr>
          <a:lstStyle>
            <a:lvl1pPr>
              <a:defRPr sz="3200">
                <a:solidFill>
                  <a:schemeClr val="tx1"/>
                </a:solidFill>
              </a:defRPr>
            </a:lvl1pPr>
          </a:lstStyle>
          <a:p>
            <a:r>
              <a:rPr lang="sv-SE"/>
              <a:t>Klicka här för att ändra</a:t>
            </a:r>
            <a:endParaRPr lang="en-GB"/>
          </a:p>
        </p:txBody>
      </p:sp>
      <p:sp>
        <p:nvSpPr>
          <p:cNvPr id="9" name="Platshållare för text 8">
            <a:extLst>
              <a:ext uri="{FF2B5EF4-FFF2-40B4-BE49-F238E27FC236}">
                <a16:creationId xmlns:a16="http://schemas.microsoft.com/office/drawing/2014/main" id="{EAB324B0-B3FD-42FD-BDFF-6BC01B3F00E5}"/>
              </a:ext>
            </a:extLst>
          </p:cNvPr>
          <p:cNvSpPr>
            <a:spLocks noGrp="1"/>
          </p:cNvSpPr>
          <p:nvPr>
            <p:ph type="body" sz="quarter" idx="14"/>
          </p:nvPr>
        </p:nvSpPr>
        <p:spPr>
          <a:xfrm>
            <a:off x="6466937" y="1745064"/>
            <a:ext cx="5353051" cy="4611286"/>
          </a:xfrm>
        </p:spPr>
        <p:txBody>
          <a:bodyPr>
            <a:normAutofit/>
          </a:bodyPr>
          <a:lstStyle>
            <a:lvl1pPr marL="0" indent="0">
              <a:buNone/>
              <a:defRPr sz="1800"/>
            </a:lvl1pPr>
          </a:lstStyle>
          <a:p>
            <a:pPr lvl="0"/>
            <a:r>
              <a:rPr lang="sv-SE"/>
              <a:t>Klicka här för att ändra format på bakgrundstexten</a:t>
            </a:r>
          </a:p>
        </p:txBody>
      </p:sp>
      <p:pic>
        <p:nvPicPr>
          <p:cNvPr id="2" name="Bildobjekt 1">
            <a:extLst>
              <a:ext uri="{FF2B5EF4-FFF2-40B4-BE49-F238E27FC236}">
                <a16:creationId xmlns:a16="http://schemas.microsoft.com/office/drawing/2014/main" id="{F69C70DC-F916-BB17-C28E-86066EBB4BE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0"/>
            <a:ext cx="6096000" cy="6858000"/>
          </a:xfrm>
          <a:prstGeom prst="rect">
            <a:avLst/>
          </a:prstGeom>
        </p:spPr>
      </p:pic>
    </p:spTree>
    <p:extLst>
      <p:ext uri="{BB962C8B-B14F-4D97-AF65-F5344CB8AC3E}">
        <p14:creationId xmlns:p14="http://schemas.microsoft.com/office/powerpoint/2010/main" val="182299708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Personlig assistans 2">
    <p:spTree>
      <p:nvGrpSpPr>
        <p:cNvPr id="1" name=""/>
        <p:cNvGrpSpPr/>
        <p:nvPr/>
      </p:nvGrpSpPr>
      <p:grpSpPr>
        <a:xfrm>
          <a:off x="0" y="0"/>
          <a:ext cx="0" cy="0"/>
          <a:chOff x="0" y="0"/>
          <a:chExt cx="0" cy="0"/>
        </a:xfrm>
      </p:grpSpPr>
      <p:sp>
        <p:nvSpPr>
          <p:cNvPr id="4" name="Platshållare för datum 3">
            <a:extLst>
              <a:ext uri="{FF2B5EF4-FFF2-40B4-BE49-F238E27FC236}">
                <a16:creationId xmlns:a16="http://schemas.microsoft.com/office/drawing/2014/main" id="{1849BCE0-77AF-4B33-A4D6-B90FE549F60E}"/>
              </a:ext>
            </a:extLst>
          </p:cNvPr>
          <p:cNvSpPr>
            <a:spLocks noGrp="1"/>
          </p:cNvSpPr>
          <p:nvPr>
            <p:ph type="dt" sz="half" idx="10"/>
          </p:nvPr>
        </p:nvSpPr>
        <p:spPr>
          <a:xfrm>
            <a:off x="838200" y="6356350"/>
            <a:ext cx="2743200" cy="365125"/>
          </a:xfrm>
          <a:prstGeom prst="rect">
            <a:avLst/>
          </a:prstGeom>
        </p:spPr>
        <p:txBody>
          <a:bodyPr/>
          <a:lstStyle/>
          <a:p>
            <a:fld id="{AE39B916-8726-440E-AD41-3576C28F59D1}" type="datetimeFigureOut">
              <a:rPr lang="sv-SE" smtClean="0"/>
              <a:t>2024-04-08</a:t>
            </a:fld>
            <a:endParaRPr lang="sv-SE"/>
          </a:p>
        </p:txBody>
      </p:sp>
      <p:sp>
        <p:nvSpPr>
          <p:cNvPr id="5" name="Platshållare för sidfot 4">
            <a:extLst>
              <a:ext uri="{FF2B5EF4-FFF2-40B4-BE49-F238E27FC236}">
                <a16:creationId xmlns:a16="http://schemas.microsoft.com/office/drawing/2014/main" id="{14208612-DDF6-4581-9193-90F8D516758A}"/>
              </a:ext>
            </a:extLst>
          </p:cNvPr>
          <p:cNvSpPr>
            <a:spLocks noGrp="1"/>
          </p:cNvSpPr>
          <p:nvPr>
            <p:ph type="ftr" sz="quarter" idx="11"/>
          </p:nvPr>
        </p:nvSpPr>
        <p:spPr>
          <a:xfrm>
            <a:off x="4038600" y="6356350"/>
            <a:ext cx="4114800" cy="365125"/>
          </a:xfrm>
          <a:prstGeom prst="rect">
            <a:avLst/>
          </a:prstGeom>
        </p:spPr>
        <p:txBody>
          <a:bodyPr/>
          <a:lstStyle/>
          <a:p>
            <a:endParaRPr lang="sv-SE"/>
          </a:p>
        </p:txBody>
      </p:sp>
      <p:sp>
        <p:nvSpPr>
          <p:cNvPr id="6" name="Platshållare för bildnummer 5">
            <a:extLst>
              <a:ext uri="{FF2B5EF4-FFF2-40B4-BE49-F238E27FC236}">
                <a16:creationId xmlns:a16="http://schemas.microsoft.com/office/drawing/2014/main" id="{91366F58-2D95-497A-B130-40764A27B75F}"/>
              </a:ext>
            </a:extLst>
          </p:cNvPr>
          <p:cNvSpPr>
            <a:spLocks noGrp="1"/>
          </p:cNvSpPr>
          <p:nvPr>
            <p:ph type="sldNum" sz="quarter" idx="12"/>
          </p:nvPr>
        </p:nvSpPr>
        <p:spPr>
          <a:xfrm>
            <a:off x="8610600" y="6356350"/>
            <a:ext cx="2743200" cy="365125"/>
          </a:xfrm>
          <a:prstGeom prst="rect">
            <a:avLst/>
          </a:prstGeom>
        </p:spPr>
        <p:txBody>
          <a:bodyPr/>
          <a:lstStyle/>
          <a:p>
            <a:fld id="{A43A4BCB-B32C-462E-BBB8-C0C029FB37ED}" type="slidenum">
              <a:rPr lang="sv-SE" smtClean="0"/>
              <a:t>‹#›</a:t>
            </a:fld>
            <a:endParaRPr lang="sv-SE"/>
          </a:p>
        </p:txBody>
      </p:sp>
      <p:sp>
        <p:nvSpPr>
          <p:cNvPr id="8" name="Rubrik 4">
            <a:extLst>
              <a:ext uri="{FF2B5EF4-FFF2-40B4-BE49-F238E27FC236}">
                <a16:creationId xmlns:a16="http://schemas.microsoft.com/office/drawing/2014/main" id="{2EC13211-5182-4FC0-AB0E-3C66522D64FF}"/>
              </a:ext>
            </a:extLst>
          </p:cNvPr>
          <p:cNvSpPr>
            <a:spLocks noGrp="1"/>
          </p:cNvSpPr>
          <p:nvPr>
            <p:ph type="title"/>
          </p:nvPr>
        </p:nvSpPr>
        <p:spPr>
          <a:xfrm>
            <a:off x="6466936" y="870068"/>
            <a:ext cx="5353052" cy="670978"/>
          </a:xfrm>
        </p:spPr>
        <p:txBody>
          <a:bodyPr>
            <a:normAutofit/>
          </a:bodyPr>
          <a:lstStyle>
            <a:lvl1pPr>
              <a:defRPr sz="3200">
                <a:solidFill>
                  <a:schemeClr val="tx1"/>
                </a:solidFill>
              </a:defRPr>
            </a:lvl1pPr>
          </a:lstStyle>
          <a:p>
            <a:r>
              <a:rPr lang="sv-SE"/>
              <a:t>Klicka här för att ändra</a:t>
            </a:r>
            <a:endParaRPr lang="en-GB"/>
          </a:p>
        </p:txBody>
      </p:sp>
      <p:sp>
        <p:nvSpPr>
          <p:cNvPr id="9" name="Platshållare för text 8">
            <a:extLst>
              <a:ext uri="{FF2B5EF4-FFF2-40B4-BE49-F238E27FC236}">
                <a16:creationId xmlns:a16="http://schemas.microsoft.com/office/drawing/2014/main" id="{EAB324B0-B3FD-42FD-BDFF-6BC01B3F00E5}"/>
              </a:ext>
            </a:extLst>
          </p:cNvPr>
          <p:cNvSpPr>
            <a:spLocks noGrp="1"/>
          </p:cNvSpPr>
          <p:nvPr>
            <p:ph type="body" sz="quarter" idx="14"/>
          </p:nvPr>
        </p:nvSpPr>
        <p:spPr>
          <a:xfrm>
            <a:off x="6466937" y="1745064"/>
            <a:ext cx="5353051" cy="4611286"/>
          </a:xfrm>
        </p:spPr>
        <p:txBody>
          <a:bodyPr>
            <a:normAutofit/>
          </a:bodyPr>
          <a:lstStyle>
            <a:lvl1pPr marL="0" indent="0">
              <a:buNone/>
              <a:defRPr sz="1800"/>
            </a:lvl1pPr>
          </a:lstStyle>
          <a:p>
            <a:pPr lvl="0"/>
            <a:r>
              <a:rPr lang="sv-SE"/>
              <a:t>Klicka här för att ändra format på bakgrundstexten</a:t>
            </a:r>
          </a:p>
        </p:txBody>
      </p:sp>
      <p:pic>
        <p:nvPicPr>
          <p:cNvPr id="5122" name="Picture 2">
            <a:extLst>
              <a:ext uri="{FF2B5EF4-FFF2-40B4-BE49-F238E27FC236}">
                <a16:creationId xmlns:a16="http://schemas.microsoft.com/office/drawing/2014/main" id="{3FC5E5DC-FF47-7553-5D02-032A1BCB66B5}"/>
              </a:ext>
            </a:extLst>
          </p:cNvPr>
          <p:cNvPicPr>
            <a:picLocks noChangeAspect="1" noChangeArrowheads="1"/>
          </p:cNvPicPr>
          <p:nvPr userDrawn="1"/>
        </p:nvPicPr>
        <p:blipFill rotWithShape="1">
          <a:blip r:embed="rId2" cstate="screen">
            <a:extLst>
              <a:ext uri="{28A0092B-C50C-407E-A947-70E740481C1C}">
                <a14:useLocalDpi xmlns:a14="http://schemas.microsoft.com/office/drawing/2010/main"/>
              </a:ext>
            </a:extLst>
          </a:blip>
          <a:srcRect/>
          <a:stretch/>
        </p:blipFill>
        <p:spPr bwMode="auto">
          <a:xfrm>
            <a:off x="0" y="0"/>
            <a:ext cx="6096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036251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Bild HVB + text 2">
    <p:spTree>
      <p:nvGrpSpPr>
        <p:cNvPr id="1" name=""/>
        <p:cNvGrpSpPr/>
        <p:nvPr/>
      </p:nvGrpSpPr>
      <p:grpSpPr>
        <a:xfrm>
          <a:off x="0" y="0"/>
          <a:ext cx="0" cy="0"/>
          <a:chOff x="0" y="0"/>
          <a:chExt cx="0" cy="0"/>
        </a:xfrm>
      </p:grpSpPr>
      <p:sp>
        <p:nvSpPr>
          <p:cNvPr id="4" name="Platshållare för datum 3">
            <a:extLst>
              <a:ext uri="{FF2B5EF4-FFF2-40B4-BE49-F238E27FC236}">
                <a16:creationId xmlns:a16="http://schemas.microsoft.com/office/drawing/2014/main" id="{1849BCE0-77AF-4B33-A4D6-B90FE549F60E}"/>
              </a:ext>
            </a:extLst>
          </p:cNvPr>
          <p:cNvSpPr>
            <a:spLocks noGrp="1"/>
          </p:cNvSpPr>
          <p:nvPr>
            <p:ph type="dt" sz="half" idx="10"/>
          </p:nvPr>
        </p:nvSpPr>
        <p:spPr>
          <a:xfrm>
            <a:off x="838200" y="6356350"/>
            <a:ext cx="2743200" cy="365125"/>
          </a:xfrm>
          <a:prstGeom prst="rect">
            <a:avLst/>
          </a:prstGeom>
        </p:spPr>
        <p:txBody>
          <a:bodyPr/>
          <a:lstStyle/>
          <a:p>
            <a:fld id="{AE39B916-8726-440E-AD41-3576C28F59D1}" type="datetimeFigureOut">
              <a:rPr lang="sv-SE" smtClean="0"/>
              <a:t>2024-04-08</a:t>
            </a:fld>
            <a:endParaRPr lang="sv-SE"/>
          </a:p>
        </p:txBody>
      </p:sp>
      <p:sp>
        <p:nvSpPr>
          <p:cNvPr id="5" name="Platshållare för sidfot 4">
            <a:extLst>
              <a:ext uri="{FF2B5EF4-FFF2-40B4-BE49-F238E27FC236}">
                <a16:creationId xmlns:a16="http://schemas.microsoft.com/office/drawing/2014/main" id="{14208612-DDF6-4581-9193-90F8D516758A}"/>
              </a:ext>
            </a:extLst>
          </p:cNvPr>
          <p:cNvSpPr>
            <a:spLocks noGrp="1"/>
          </p:cNvSpPr>
          <p:nvPr>
            <p:ph type="ftr" sz="quarter" idx="11"/>
          </p:nvPr>
        </p:nvSpPr>
        <p:spPr>
          <a:xfrm>
            <a:off x="4038600" y="6356350"/>
            <a:ext cx="4114800" cy="365125"/>
          </a:xfrm>
          <a:prstGeom prst="rect">
            <a:avLst/>
          </a:prstGeom>
        </p:spPr>
        <p:txBody>
          <a:bodyPr/>
          <a:lstStyle/>
          <a:p>
            <a:endParaRPr lang="sv-SE"/>
          </a:p>
        </p:txBody>
      </p:sp>
      <p:sp>
        <p:nvSpPr>
          <p:cNvPr id="6" name="Platshållare för bildnummer 5">
            <a:extLst>
              <a:ext uri="{FF2B5EF4-FFF2-40B4-BE49-F238E27FC236}">
                <a16:creationId xmlns:a16="http://schemas.microsoft.com/office/drawing/2014/main" id="{91366F58-2D95-497A-B130-40764A27B75F}"/>
              </a:ext>
            </a:extLst>
          </p:cNvPr>
          <p:cNvSpPr>
            <a:spLocks noGrp="1"/>
          </p:cNvSpPr>
          <p:nvPr>
            <p:ph type="sldNum" sz="quarter" idx="12"/>
          </p:nvPr>
        </p:nvSpPr>
        <p:spPr>
          <a:xfrm>
            <a:off x="8610600" y="6356350"/>
            <a:ext cx="2743200" cy="365125"/>
          </a:xfrm>
          <a:prstGeom prst="rect">
            <a:avLst/>
          </a:prstGeom>
        </p:spPr>
        <p:txBody>
          <a:bodyPr/>
          <a:lstStyle/>
          <a:p>
            <a:fld id="{A43A4BCB-B32C-462E-BBB8-C0C029FB37ED}" type="slidenum">
              <a:rPr lang="sv-SE" smtClean="0"/>
              <a:t>‹#›</a:t>
            </a:fld>
            <a:endParaRPr lang="sv-SE"/>
          </a:p>
        </p:txBody>
      </p:sp>
      <p:sp>
        <p:nvSpPr>
          <p:cNvPr id="8" name="Rubrik 4">
            <a:extLst>
              <a:ext uri="{FF2B5EF4-FFF2-40B4-BE49-F238E27FC236}">
                <a16:creationId xmlns:a16="http://schemas.microsoft.com/office/drawing/2014/main" id="{2EC13211-5182-4FC0-AB0E-3C66522D64FF}"/>
              </a:ext>
            </a:extLst>
          </p:cNvPr>
          <p:cNvSpPr>
            <a:spLocks noGrp="1"/>
          </p:cNvSpPr>
          <p:nvPr>
            <p:ph type="title"/>
          </p:nvPr>
        </p:nvSpPr>
        <p:spPr>
          <a:xfrm>
            <a:off x="6466936" y="870068"/>
            <a:ext cx="5353052" cy="670978"/>
          </a:xfrm>
        </p:spPr>
        <p:txBody>
          <a:bodyPr>
            <a:normAutofit/>
          </a:bodyPr>
          <a:lstStyle>
            <a:lvl1pPr>
              <a:defRPr sz="3200">
                <a:solidFill>
                  <a:schemeClr val="tx1"/>
                </a:solidFill>
              </a:defRPr>
            </a:lvl1pPr>
          </a:lstStyle>
          <a:p>
            <a:r>
              <a:rPr lang="sv-SE"/>
              <a:t>Klicka här för att ändra</a:t>
            </a:r>
            <a:endParaRPr lang="en-GB"/>
          </a:p>
        </p:txBody>
      </p:sp>
      <p:sp>
        <p:nvSpPr>
          <p:cNvPr id="9" name="Platshållare för text 8">
            <a:extLst>
              <a:ext uri="{FF2B5EF4-FFF2-40B4-BE49-F238E27FC236}">
                <a16:creationId xmlns:a16="http://schemas.microsoft.com/office/drawing/2014/main" id="{EAB324B0-B3FD-42FD-BDFF-6BC01B3F00E5}"/>
              </a:ext>
            </a:extLst>
          </p:cNvPr>
          <p:cNvSpPr>
            <a:spLocks noGrp="1"/>
          </p:cNvSpPr>
          <p:nvPr>
            <p:ph type="body" sz="quarter" idx="14"/>
          </p:nvPr>
        </p:nvSpPr>
        <p:spPr>
          <a:xfrm>
            <a:off x="6466937" y="1745064"/>
            <a:ext cx="5353051" cy="4611286"/>
          </a:xfrm>
        </p:spPr>
        <p:txBody>
          <a:bodyPr>
            <a:normAutofit/>
          </a:bodyPr>
          <a:lstStyle>
            <a:lvl1pPr marL="0" indent="0">
              <a:buNone/>
              <a:defRPr sz="1800"/>
            </a:lvl1pPr>
          </a:lstStyle>
          <a:p>
            <a:pPr lvl="0"/>
            <a:r>
              <a:rPr lang="sv-SE"/>
              <a:t>Klicka här för att ändra format på bakgrundstexten</a:t>
            </a:r>
          </a:p>
        </p:txBody>
      </p:sp>
      <p:pic>
        <p:nvPicPr>
          <p:cNvPr id="2" name="Bildobjekt 1">
            <a:extLst>
              <a:ext uri="{FF2B5EF4-FFF2-40B4-BE49-F238E27FC236}">
                <a16:creationId xmlns:a16="http://schemas.microsoft.com/office/drawing/2014/main" id="{E3EBBED7-2CD9-DEAE-C694-B90EFA5498C7}"/>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202"/>
          <a:stretch/>
        </p:blipFill>
        <p:spPr>
          <a:xfrm>
            <a:off x="1" y="0"/>
            <a:ext cx="6096000" cy="6858000"/>
          </a:xfrm>
          <a:prstGeom prst="rect">
            <a:avLst/>
          </a:prstGeom>
        </p:spPr>
      </p:pic>
    </p:spTree>
    <p:extLst>
      <p:ext uri="{BB962C8B-B14F-4D97-AF65-F5344CB8AC3E}">
        <p14:creationId xmlns:p14="http://schemas.microsoft.com/office/powerpoint/2010/main" val="250335961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Äldreboende">
    <p:spTree>
      <p:nvGrpSpPr>
        <p:cNvPr id="1" name=""/>
        <p:cNvGrpSpPr/>
        <p:nvPr/>
      </p:nvGrpSpPr>
      <p:grpSpPr>
        <a:xfrm>
          <a:off x="0" y="0"/>
          <a:ext cx="0" cy="0"/>
          <a:chOff x="0" y="0"/>
          <a:chExt cx="0" cy="0"/>
        </a:xfrm>
      </p:grpSpPr>
      <p:sp>
        <p:nvSpPr>
          <p:cNvPr id="4" name="Platshållare för datum 3">
            <a:extLst>
              <a:ext uri="{FF2B5EF4-FFF2-40B4-BE49-F238E27FC236}">
                <a16:creationId xmlns:a16="http://schemas.microsoft.com/office/drawing/2014/main" id="{1849BCE0-77AF-4B33-A4D6-B90FE549F60E}"/>
              </a:ext>
            </a:extLst>
          </p:cNvPr>
          <p:cNvSpPr>
            <a:spLocks noGrp="1"/>
          </p:cNvSpPr>
          <p:nvPr>
            <p:ph type="dt" sz="half" idx="10"/>
          </p:nvPr>
        </p:nvSpPr>
        <p:spPr>
          <a:xfrm>
            <a:off x="838200" y="6356350"/>
            <a:ext cx="2743200" cy="365125"/>
          </a:xfrm>
          <a:prstGeom prst="rect">
            <a:avLst/>
          </a:prstGeom>
        </p:spPr>
        <p:txBody>
          <a:bodyPr/>
          <a:lstStyle/>
          <a:p>
            <a:fld id="{AE39B916-8726-440E-AD41-3576C28F59D1}" type="datetimeFigureOut">
              <a:rPr lang="sv-SE" smtClean="0"/>
              <a:t>2024-04-08</a:t>
            </a:fld>
            <a:endParaRPr lang="sv-SE"/>
          </a:p>
        </p:txBody>
      </p:sp>
      <p:sp>
        <p:nvSpPr>
          <p:cNvPr id="5" name="Platshållare för sidfot 4">
            <a:extLst>
              <a:ext uri="{FF2B5EF4-FFF2-40B4-BE49-F238E27FC236}">
                <a16:creationId xmlns:a16="http://schemas.microsoft.com/office/drawing/2014/main" id="{14208612-DDF6-4581-9193-90F8D516758A}"/>
              </a:ext>
            </a:extLst>
          </p:cNvPr>
          <p:cNvSpPr>
            <a:spLocks noGrp="1"/>
          </p:cNvSpPr>
          <p:nvPr>
            <p:ph type="ftr" sz="quarter" idx="11"/>
          </p:nvPr>
        </p:nvSpPr>
        <p:spPr>
          <a:xfrm>
            <a:off x="4038600" y="6356350"/>
            <a:ext cx="4114800" cy="365125"/>
          </a:xfrm>
          <a:prstGeom prst="rect">
            <a:avLst/>
          </a:prstGeom>
        </p:spPr>
        <p:txBody>
          <a:bodyPr/>
          <a:lstStyle/>
          <a:p>
            <a:endParaRPr lang="sv-SE"/>
          </a:p>
        </p:txBody>
      </p:sp>
      <p:sp>
        <p:nvSpPr>
          <p:cNvPr id="6" name="Platshållare för bildnummer 5">
            <a:extLst>
              <a:ext uri="{FF2B5EF4-FFF2-40B4-BE49-F238E27FC236}">
                <a16:creationId xmlns:a16="http://schemas.microsoft.com/office/drawing/2014/main" id="{91366F58-2D95-497A-B130-40764A27B75F}"/>
              </a:ext>
            </a:extLst>
          </p:cNvPr>
          <p:cNvSpPr>
            <a:spLocks noGrp="1"/>
          </p:cNvSpPr>
          <p:nvPr>
            <p:ph type="sldNum" sz="quarter" idx="12"/>
          </p:nvPr>
        </p:nvSpPr>
        <p:spPr>
          <a:xfrm>
            <a:off x="8610600" y="6356350"/>
            <a:ext cx="2743200" cy="365125"/>
          </a:xfrm>
          <a:prstGeom prst="rect">
            <a:avLst/>
          </a:prstGeom>
        </p:spPr>
        <p:txBody>
          <a:bodyPr/>
          <a:lstStyle/>
          <a:p>
            <a:fld id="{A43A4BCB-B32C-462E-BBB8-C0C029FB37ED}" type="slidenum">
              <a:rPr lang="sv-SE" smtClean="0"/>
              <a:t>‹#›</a:t>
            </a:fld>
            <a:endParaRPr lang="sv-SE"/>
          </a:p>
        </p:txBody>
      </p:sp>
      <p:sp>
        <p:nvSpPr>
          <p:cNvPr id="8" name="Rubrik 4">
            <a:extLst>
              <a:ext uri="{FF2B5EF4-FFF2-40B4-BE49-F238E27FC236}">
                <a16:creationId xmlns:a16="http://schemas.microsoft.com/office/drawing/2014/main" id="{2EC13211-5182-4FC0-AB0E-3C66522D64FF}"/>
              </a:ext>
            </a:extLst>
          </p:cNvPr>
          <p:cNvSpPr>
            <a:spLocks noGrp="1"/>
          </p:cNvSpPr>
          <p:nvPr>
            <p:ph type="title"/>
          </p:nvPr>
        </p:nvSpPr>
        <p:spPr>
          <a:xfrm>
            <a:off x="6466936" y="870068"/>
            <a:ext cx="5353052" cy="670978"/>
          </a:xfrm>
        </p:spPr>
        <p:txBody>
          <a:bodyPr>
            <a:normAutofit/>
          </a:bodyPr>
          <a:lstStyle>
            <a:lvl1pPr>
              <a:defRPr sz="3200">
                <a:solidFill>
                  <a:schemeClr val="tx1"/>
                </a:solidFill>
              </a:defRPr>
            </a:lvl1pPr>
          </a:lstStyle>
          <a:p>
            <a:r>
              <a:rPr lang="sv-SE"/>
              <a:t>Klicka här för att ändra</a:t>
            </a:r>
            <a:endParaRPr lang="en-GB"/>
          </a:p>
        </p:txBody>
      </p:sp>
      <p:sp>
        <p:nvSpPr>
          <p:cNvPr id="9" name="Platshållare för text 8">
            <a:extLst>
              <a:ext uri="{FF2B5EF4-FFF2-40B4-BE49-F238E27FC236}">
                <a16:creationId xmlns:a16="http://schemas.microsoft.com/office/drawing/2014/main" id="{EAB324B0-B3FD-42FD-BDFF-6BC01B3F00E5}"/>
              </a:ext>
            </a:extLst>
          </p:cNvPr>
          <p:cNvSpPr>
            <a:spLocks noGrp="1"/>
          </p:cNvSpPr>
          <p:nvPr>
            <p:ph type="body" sz="quarter" idx="14"/>
          </p:nvPr>
        </p:nvSpPr>
        <p:spPr>
          <a:xfrm>
            <a:off x="6466937" y="1745064"/>
            <a:ext cx="5353051" cy="4611286"/>
          </a:xfrm>
        </p:spPr>
        <p:txBody>
          <a:bodyPr>
            <a:normAutofit/>
          </a:bodyPr>
          <a:lstStyle>
            <a:lvl1pPr marL="0" indent="0">
              <a:buNone/>
              <a:defRPr sz="1800"/>
            </a:lvl1pPr>
          </a:lstStyle>
          <a:p>
            <a:pPr lvl="0"/>
            <a:r>
              <a:rPr lang="sv-SE"/>
              <a:t>Klicka här för att ändra format på bakgrundstexten</a:t>
            </a:r>
          </a:p>
        </p:txBody>
      </p:sp>
      <p:pic>
        <p:nvPicPr>
          <p:cNvPr id="11" name="Bildobjekt 10">
            <a:extLst>
              <a:ext uri="{FF2B5EF4-FFF2-40B4-BE49-F238E27FC236}">
                <a16:creationId xmlns:a16="http://schemas.microsoft.com/office/drawing/2014/main" id="{8ACAF717-E3F9-0510-C10A-40AEFD6E2C7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a:off x="0" y="0"/>
            <a:ext cx="6096000" cy="6858000"/>
          </a:xfrm>
          <a:prstGeom prst="rect">
            <a:avLst/>
          </a:prstGeom>
        </p:spPr>
      </p:pic>
    </p:spTree>
    <p:extLst>
      <p:ext uri="{BB962C8B-B14F-4D97-AF65-F5344CB8AC3E}">
        <p14:creationId xmlns:p14="http://schemas.microsoft.com/office/powerpoint/2010/main" val="93530861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Kapitelbild grön">
    <p:spTree>
      <p:nvGrpSpPr>
        <p:cNvPr id="1" name=""/>
        <p:cNvGrpSpPr/>
        <p:nvPr/>
      </p:nvGrpSpPr>
      <p:grpSpPr>
        <a:xfrm>
          <a:off x="0" y="0"/>
          <a:ext cx="0" cy="0"/>
          <a:chOff x="0" y="0"/>
          <a:chExt cx="0" cy="0"/>
        </a:xfrm>
      </p:grpSpPr>
      <p:sp>
        <p:nvSpPr>
          <p:cNvPr id="7" name="Platshållare för bild 2">
            <a:extLst>
              <a:ext uri="{FF2B5EF4-FFF2-40B4-BE49-F238E27FC236}">
                <a16:creationId xmlns:a16="http://schemas.microsoft.com/office/drawing/2014/main" id="{35B20462-6D64-419A-AB20-687F6A985CE2}"/>
              </a:ext>
            </a:extLst>
          </p:cNvPr>
          <p:cNvSpPr>
            <a:spLocks noGrp="1"/>
          </p:cNvSpPr>
          <p:nvPr>
            <p:ph type="pic" sz="quarter" idx="16"/>
          </p:nvPr>
        </p:nvSpPr>
        <p:spPr>
          <a:xfrm>
            <a:off x="0" y="692150"/>
            <a:ext cx="12192000" cy="6165850"/>
          </a:xfrm>
          <a:solidFill>
            <a:schemeClr val="accent5"/>
          </a:solidFill>
          <a:ln>
            <a:solidFill>
              <a:schemeClr val="accent5"/>
            </a:solidFill>
          </a:ln>
        </p:spPr>
        <p:txBody>
          <a:bodyPr/>
          <a:lstStyle/>
          <a:p>
            <a:r>
              <a:rPr lang="sv-SE"/>
              <a:t>Klicka på ikonen för att lägga till en bild</a:t>
            </a:r>
            <a:endParaRPr lang="en-GB"/>
          </a:p>
        </p:txBody>
      </p:sp>
      <p:sp>
        <p:nvSpPr>
          <p:cNvPr id="4" name="Platshållare för datum 3">
            <a:extLst>
              <a:ext uri="{FF2B5EF4-FFF2-40B4-BE49-F238E27FC236}">
                <a16:creationId xmlns:a16="http://schemas.microsoft.com/office/drawing/2014/main" id="{59555959-F323-41C6-BA48-9543CA5116A9}"/>
              </a:ext>
            </a:extLst>
          </p:cNvPr>
          <p:cNvSpPr>
            <a:spLocks noGrp="1"/>
          </p:cNvSpPr>
          <p:nvPr>
            <p:ph type="dt" sz="half" idx="10"/>
          </p:nvPr>
        </p:nvSpPr>
        <p:spPr>
          <a:xfrm>
            <a:off x="838200" y="6356350"/>
            <a:ext cx="2743200" cy="365125"/>
          </a:xfrm>
          <a:prstGeom prst="rect">
            <a:avLst/>
          </a:prstGeom>
        </p:spPr>
        <p:txBody>
          <a:bodyPr/>
          <a:lstStyle/>
          <a:p>
            <a:fld id="{AE39B916-8726-440E-AD41-3576C28F59D1}" type="datetimeFigureOut">
              <a:rPr lang="sv-SE" smtClean="0"/>
              <a:t>2024-04-08</a:t>
            </a:fld>
            <a:endParaRPr lang="sv-SE"/>
          </a:p>
        </p:txBody>
      </p:sp>
      <p:sp>
        <p:nvSpPr>
          <p:cNvPr id="5" name="Platshållare för sidfot 4">
            <a:extLst>
              <a:ext uri="{FF2B5EF4-FFF2-40B4-BE49-F238E27FC236}">
                <a16:creationId xmlns:a16="http://schemas.microsoft.com/office/drawing/2014/main" id="{9C676F23-AC96-4728-8867-DC3D74A621E4}"/>
              </a:ext>
            </a:extLst>
          </p:cNvPr>
          <p:cNvSpPr>
            <a:spLocks noGrp="1"/>
          </p:cNvSpPr>
          <p:nvPr>
            <p:ph type="ftr" sz="quarter" idx="11"/>
          </p:nvPr>
        </p:nvSpPr>
        <p:spPr>
          <a:xfrm>
            <a:off x="4038600" y="6356350"/>
            <a:ext cx="4114800" cy="365125"/>
          </a:xfrm>
          <a:prstGeom prst="rect">
            <a:avLst/>
          </a:prstGeom>
        </p:spPr>
        <p:txBody>
          <a:bodyPr/>
          <a:lstStyle/>
          <a:p>
            <a:endParaRPr lang="sv-SE"/>
          </a:p>
        </p:txBody>
      </p:sp>
      <p:sp>
        <p:nvSpPr>
          <p:cNvPr id="6" name="Platshållare för bildnummer 5">
            <a:extLst>
              <a:ext uri="{FF2B5EF4-FFF2-40B4-BE49-F238E27FC236}">
                <a16:creationId xmlns:a16="http://schemas.microsoft.com/office/drawing/2014/main" id="{46B67F45-52EC-464B-91C0-F1B9DCB6A4F7}"/>
              </a:ext>
            </a:extLst>
          </p:cNvPr>
          <p:cNvSpPr>
            <a:spLocks noGrp="1"/>
          </p:cNvSpPr>
          <p:nvPr>
            <p:ph type="sldNum" sz="quarter" idx="12"/>
          </p:nvPr>
        </p:nvSpPr>
        <p:spPr>
          <a:xfrm>
            <a:off x="8610600" y="6356350"/>
            <a:ext cx="2743200" cy="365125"/>
          </a:xfrm>
          <a:prstGeom prst="rect">
            <a:avLst/>
          </a:prstGeom>
        </p:spPr>
        <p:txBody>
          <a:bodyPr/>
          <a:lstStyle/>
          <a:p>
            <a:fld id="{A43A4BCB-B32C-462E-BBB8-C0C029FB37ED}" type="slidenum">
              <a:rPr lang="sv-SE" smtClean="0"/>
              <a:t>‹#›</a:t>
            </a:fld>
            <a:endParaRPr lang="sv-SE"/>
          </a:p>
        </p:txBody>
      </p:sp>
      <p:sp>
        <p:nvSpPr>
          <p:cNvPr id="8" name="Rubrik 1">
            <a:extLst>
              <a:ext uri="{FF2B5EF4-FFF2-40B4-BE49-F238E27FC236}">
                <a16:creationId xmlns:a16="http://schemas.microsoft.com/office/drawing/2014/main" id="{62947B22-C0CC-424A-B746-930EDC9C293F}"/>
              </a:ext>
            </a:extLst>
          </p:cNvPr>
          <p:cNvSpPr>
            <a:spLocks noGrp="1"/>
          </p:cNvSpPr>
          <p:nvPr>
            <p:ph type="ctrTitle"/>
          </p:nvPr>
        </p:nvSpPr>
        <p:spPr>
          <a:xfrm>
            <a:off x="1524000" y="1773238"/>
            <a:ext cx="9144000" cy="1655762"/>
          </a:xfrm>
        </p:spPr>
        <p:txBody>
          <a:bodyPr anchor="b">
            <a:normAutofit/>
          </a:bodyPr>
          <a:lstStyle>
            <a:lvl1pPr algn="ctr">
              <a:defRPr sz="5400" b="0">
                <a:solidFill>
                  <a:srgbClr val="0B5128"/>
                </a:solidFill>
                <a:latin typeface="Georgia" panose="02040502050405020303" pitchFamily="18" charset="0"/>
              </a:defRPr>
            </a:lvl1pPr>
          </a:lstStyle>
          <a:p>
            <a:r>
              <a:rPr lang="sv-SE"/>
              <a:t>Klicka här för att ändra mall för rubrikformat</a:t>
            </a:r>
            <a:endParaRPr lang="en-GB"/>
          </a:p>
        </p:txBody>
      </p:sp>
      <p:sp>
        <p:nvSpPr>
          <p:cNvPr id="9" name="Platshållare för text 6">
            <a:extLst>
              <a:ext uri="{FF2B5EF4-FFF2-40B4-BE49-F238E27FC236}">
                <a16:creationId xmlns:a16="http://schemas.microsoft.com/office/drawing/2014/main" id="{84A57C43-0D91-45FA-BAA9-9EAC1259761F}"/>
              </a:ext>
            </a:extLst>
          </p:cNvPr>
          <p:cNvSpPr>
            <a:spLocks noGrp="1"/>
          </p:cNvSpPr>
          <p:nvPr>
            <p:ph type="body" sz="quarter" idx="14"/>
          </p:nvPr>
        </p:nvSpPr>
        <p:spPr>
          <a:xfrm>
            <a:off x="1524000" y="3794071"/>
            <a:ext cx="9144000" cy="969122"/>
          </a:xfrm>
        </p:spPr>
        <p:txBody>
          <a:bodyPr/>
          <a:lstStyle>
            <a:lvl1pPr marL="0" indent="0" algn="ctr">
              <a:buNone/>
              <a:defRPr>
                <a:solidFill>
                  <a:srgbClr val="0B5128"/>
                </a:solidFill>
              </a:defRPr>
            </a:lvl1pPr>
          </a:lstStyle>
          <a:p>
            <a:pPr lvl="0"/>
            <a:r>
              <a:rPr lang="sv-SE"/>
              <a:t>Klicka här för att ändra format på bakgrundstexten</a:t>
            </a:r>
          </a:p>
        </p:txBody>
      </p:sp>
      <p:sp>
        <p:nvSpPr>
          <p:cNvPr id="10" name="Platshållare för datum 2">
            <a:extLst>
              <a:ext uri="{FF2B5EF4-FFF2-40B4-BE49-F238E27FC236}">
                <a16:creationId xmlns:a16="http://schemas.microsoft.com/office/drawing/2014/main" id="{816CF9EA-E93C-4A97-B5FA-0D43CE4D5FF1}"/>
              </a:ext>
            </a:extLst>
          </p:cNvPr>
          <p:cNvSpPr txBox="1">
            <a:spLocks/>
          </p:cNvSpPr>
          <p:nvPr userDrawn="1"/>
        </p:nvSpPr>
        <p:spPr>
          <a:xfrm>
            <a:off x="990600" y="6508750"/>
            <a:ext cx="2743200" cy="365125"/>
          </a:xfrm>
          <a:prstGeom prst="rect">
            <a:avLst/>
          </a:prstGeom>
        </p:spPr>
        <p:txBody>
          <a:bodyPr vert="horz" lIns="91440" tIns="45720" rIns="91440" bIns="45720" rtlCol="0" anchor="ctr"/>
          <a:lstStyle>
            <a:defPPr>
              <a:defRPr lang="sv-SE"/>
            </a:defPPr>
            <a:lvl1pPr marL="0" algn="l" defTabSz="914400" rtl="0" eaLnBrk="1" latinLnBrk="0" hangingPunct="1">
              <a:defRPr sz="10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E39B916-8726-440E-AD41-3576C28F59D1}" type="datetimeFigureOut">
              <a:rPr lang="sv-SE" smtClean="0"/>
              <a:pPr/>
              <a:t>2024-04-08</a:t>
            </a:fld>
            <a:endParaRPr lang="sv-SE"/>
          </a:p>
        </p:txBody>
      </p:sp>
      <p:sp>
        <p:nvSpPr>
          <p:cNvPr id="11" name="Platshållare för bildnummer 4">
            <a:extLst>
              <a:ext uri="{FF2B5EF4-FFF2-40B4-BE49-F238E27FC236}">
                <a16:creationId xmlns:a16="http://schemas.microsoft.com/office/drawing/2014/main" id="{ABFD5630-A860-47BE-8607-427693DCB6B4}"/>
              </a:ext>
            </a:extLst>
          </p:cNvPr>
          <p:cNvSpPr txBox="1">
            <a:spLocks/>
          </p:cNvSpPr>
          <p:nvPr userDrawn="1"/>
        </p:nvSpPr>
        <p:spPr>
          <a:xfrm>
            <a:off x="8763000" y="6508750"/>
            <a:ext cx="2743200" cy="365125"/>
          </a:xfrm>
          <a:prstGeom prst="rect">
            <a:avLst/>
          </a:prstGeom>
        </p:spPr>
        <p:txBody>
          <a:bodyPr vert="horz" lIns="91440" tIns="45720" rIns="91440" bIns="45720" rtlCol="0" anchor="ctr"/>
          <a:lstStyle>
            <a:defPPr>
              <a:defRPr lang="sv-SE"/>
            </a:defPPr>
            <a:lvl1pPr marL="0" algn="r" defTabSz="914400" rtl="0" eaLnBrk="1" latinLnBrk="0" hangingPunct="1">
              <a:defRPr sz="10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43A4BCB-B32C-462E-BBB8-C0C029FB37ED}" type="slidenum">
              <a:rPr lang="sv-SE" smtClean="0"/>
              <a:pPr/>
              <a:t>‹#›</a:t>
            </a:fld>
            <a:endParaRPr lang="sv-SE"/>
          </a:p>
        </p:txBody>
      </p:sp>
    </p:spTree>
    <p:extLst>
      <p:ext uri="{BB962C8B-B14F-4D97-AF65-F5344CB8AC3E}">
        <p14:creationId xmlns:p14="http://schemas.microsoft.com/office/powerpoint/2010/main" val="24168072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Kapitelbild ljusblå">
    <p:spTree>
      <p:nvGrpSpPr>
        <p:cNvPr id="1" name=""/>
        <p:cNvGrpSpPr/>
        <p:nvPr/>
      </p:nvGrpSpPr>
      <p:grpSpPr>
        <a:xfrm>
          <a:off x="0" y="0"/>
          <a:ext cx="0" cy="0"/>
          <a:chOff x="0" y="0"/>
          <a:chExt cx="0" cy="0"/>
        </a:xfrm>
      </p:grpSpPr>
      <p:sp>
        <p:nvSpPr>
          <p:cNvPr id="7" name="Platshållare för bild 2">
            <a:extLst>
              <a:ext uri="{FF2B5EF4-FFF2-40B4-BE49-F238E27FC236}">
                <a16:creationId xmlns:a16="http://schemas.microsoft.com/office/drawing/2014/main" id="{35B20462-6D64-419A-AB20-687F6A985CE2}"/>
              </a:ext>
            </a:extLst>
          </p:cNvPr>
          <p:cNvSpPr>
            <a:spLocks noGrp="1"/>
          </p:cNvSpPr>
          <p:nvPr>
            <p:ph type="pic" sz="quarter" idx="16"/>
          </p:nvPr>
        </p:nvSpPr>
        <p:spPr>
          <a:xfrm>
            <a:off x="0" y="692150"/>
            <a:ext cx="12192000" cy="6165850"/>
          </a:xfrm>
          <a:solidFill>
            <a:schemeClr val="accent4"/>
          </a:solidFill>
          <a:ln>
            <a:solidFill>
              <a:schemeClr val="accent4"/>
            </a:solidFill>
          </a:ln>
        </p:spPr>
        <p:txBody>
          <a:bodyPr/>
          <a:lstStyle/>
          <a:p>
            <a:r>
              <a:rPr lang="sv-SE"/>
              <a:t>Klicka på ikonen för att lägga till en bild</a:t>
            </a:r>
            <a:endParaRPr lang="en-GB"/>
          </a:p>
        </p:txBody>
      </p:sp>
      <p:sp>
        <p:nvSpPr>
          <p:cNvPr id="4" name="Platshållare för datum 3">
            <a:extLst>
              <a:ext uri="{FF2B5EF4-FFF2-40B4-BE49-F238E27FC236}">
                <a16:creationId xmlns:a16="http://schemas.microsoft.com/office/drawing/2014/main" id="{59555959-F323-41C6-BA48-9543CA5116A9}"/>
              </a:ext>
            </a:extLst>
          </p:cNvPr>
          <p:cNvSpPr>
            <a:spLocks noGrp="1"/>
          </p:cNvSpPr>
          <p:nvPr>
            <p:ph type="dt" sz="half" idx="10"/>
          </p:nvPr>
        </p:nvSpPr>
        <p:spPr>
          <a:xfrm>
            <a:off x="838200" y="6356350"/>
            <a:ext cx="2743200" cy="365125"/>
          </a:xfrm>
          <a:prstGeom prst="rect">
            <a:avLst/>
          </a:prstGeom>
        </p:spPr>
        <p:txBody>
          <a:bodyPr/>
          <a:lstStyle/>
          <a:p>
            <a:fld id="{AE39B916-8726-440E-AD41-3576C28F59D1}" type="datetimeFigureOut">
              <a:rPr lang="sv-SE" smtClean="0"/>
              <a:t>2024-04-08</a:t>
            </a:fld>
            <a:endParaRPr lang="sv-SE"/>
          </a:p>
        </p:txBody>
      </p:sp>
      <p:sp>
        <p:nvSpPr>
          <p:cNvPr id="5" name="Platshållare för sidfot 4">
            <a:extLst>
              <a:ext uri="{FF2B5EF4-FFF2-40B4-BE49-F238E27FC236}">
                <a16:creationId xmlns:a16="http://schemas.microsoft.com/office/drawing/2014/main" id="{9C676F23-AC96-4728-8867-DC3D74A621E4}"/>
              </a:ext>
            </a:extLst>
          </p:cNvPr>
          <p:cNvSpPr>
            <a:spLocks noGrp="1"/>
          </p:cNvSpPr>
          <p:nvPr>
            <p:ph type="ftr" sz="quarter" idx="11"/>
          </p:nvPr>
        </p:nvSpPr>
        <p:spPr>
          <a:xfrm>
            <a:off x="4038600" y="6356350"/>
            <a:ext cx="4114800" cy="365125"/>
          </a:xfrm>
          <a:prstGeom prst="rect">
            <a:avLst/>
          </a:prstGeom>
        </p:spPr>
        <p:txBody>
          <a:bodyPr/>
          <a:lstStyle/>
          <a:p>
            <a:endParaRPr lang="sv-SE"/>
          </a:p>
        </p:txBody>
      </p:sp>
      <p:sp>
        <p:nvSpPr>
          <p:cNvPr id="6" name="Platshållare för bildnummer 5">
            <a:extLst>
              <a:ext uri="{FF2B5EF4-FFF2-40B4-BE49-F238E27FC236}">
                <a16:creationId xmlns:a16="http://schemas.microsoft.com/office/drawing/2014/main" id="{46B67F45-52EC-464B-91C0-F1B9DCB6A4F7}"/>
              </a:ext>
            </a:extLst>
          </p:cNvPr>
          <p:cNvSpPr>
            <a:spLocks noGrp="1"/>
          </p:cNvSpPr>
          <p:nvPr>
            <p:ph type="sldNum" sz="quarter" idx="12"/>
          </p:nvPr>
        </p:nvSpPr>
        <p:spPr>
          <a:xfrm>
            <a:off x="8610600" y="6356350"/>
            <a:ext cx="2743200" cy="365125"/>
          </a:xfrm>
          <a:prstGeom prst="rect">
            <a:avLst/>
          </a:prstGeom>
        </p:spPr>
        <p:txBody>
          <a:bodyPr/>
          <a:lstStyle/>
          <a:p>
            <a:fld id="{A43A4BCB-B32C-462E-BBB8-C0C029FB37ED}" type="slidenum">
              <a:rPr lang="sv-SE" smtClean="0"/>
              <a:t>‹#›</a:t>
            </a:fld>
            <a:endParaRPr lang="sv-SE"/>
          </a:p>
        </p:txBody>
      </p:sp>
      <p:sp>
        <p:nvSpPr>
          <p:cNvPr id="8" name="Rubrik 1">
            <a:extLst>
              <a:ext uri="{FF2B5EF4-FFF2-40B4-BE49-F238E27FC236}">
                <a16:creationId xmlns:a16="http://schemas.microsoft.com/office/drawing/2014/main" id="{62947B22-C0CC-424A-B746-930EDC9C293F}"/>
              </a:ext>
            </a:extLst>
          </p:cNvPr>
          <p:cNvSpPr>
            <a:spLocks noGrp="1"/>
          </p:cNvSpPr>
          <p:nvPr>
            <p:ph type="ctrTitle"/>
          </p:nvPr>
        </p:nvSpPr>
        <p:spPr>
          <a:xfrm>
            <a:off x="1524000" y="1773238"/>
            <a:ext cx="9144000" cy="1655762"/>
          </a:xfrm>
        </p:spPr>
        <p:txBody>
          <a:bodyPr anchor="b">
            <a:normAutofit/>
          </a:bodyPr>
          <a:lstStyle>
            <a:lvl1pPr algn="ctr">
              <a:defRPr sz="5400" b="0">
                <a:solidFill>
                  <a:srgbClr val="115269"/>
                </a:solidFill>
                <a:latin typeface="Georgia" panose="02040502050405020303" pitchFamily="18" charset="0"/>
              </a:defRPr>
            </a:lvl1pPr>
          </a:lstStyle>
          <a:p>
            <a:r>
              <a:rPr lang="sv-SE"/>
              <a:t>Klicka här för att ändra mall för rubrikformat</a:t>
            </a:r>
            <a:endParaRPr lang="en-GB"/>
          </a:p>
        </p:txBody>
      </p:sp>
      <p:sp>
        <p:nvSpPr>
          <p:cNvPr id="9" name="Platshållare för text 6">
            <a:extLst>
              <a:ext uri="{FF2B5EF4-FFF2-40B4-BE49-F238E27FC236}">
                <a16:creationId xmlns:a16="http://schemas.microsoft.com/office/drawing/2014/main" id="{84A57C43-0D91-45FA-BAA9-9EAC1259761F}"/>
              </a:ext>
            </a:extLst>
          </p:cNvPr>
          <p:cNvSpPr>
            <a:spLocks noGrp="1"/>
          </p:cNvSpPr>
          <p:nvPr>
            <p:ph type="body" sz="quarter" idx="14"/>
          </p:nvPr>
        </p:nvSpPr>
        <p:spPr>
          <a:xfrm>
            <a:off x="1524000" y="3794071"/>
            <a:ext cx="9144000" cy="969122"/>
          </a:xfrm>
        </p:spPr>
        <p:txBody>
          <a:bodyPr/>
          <a:lstStyle>
            <a:lvl1pPr marL="0" indent="0" algn="ctr">
              <a:buNone/>
              <a:defRPr>
                <a:solidFill>
                  <a:srgbClr val="115269"/>
                </a:solidFill>
              </a:defRPr>
            </a:lvl1pPr>
          </a:lstStyle>
          <a:p>
            <a:pPr lvl="0"/>
            <a:r>
              <a:rPr lang="sv-SE"/>
              <a:t>Klicka här för att ändra format på bakgrundstexten</a:t>
            </a:r>
          </a:p>
        </p:txBody>
      </p:sp>
      <p:sp>
        <p:nvSpPr>
          <p:cNvPr id="10" name="Platshållare för datum 2">
            <a:extLst>
              <a:ext uri="{FF2B5EF4-FFF2-40B4-BE49-F238E27FC236}">
                <a16:creationId xmlns:a16="http://schemas.microsoft.com/office/drawing/2014/main" id="{C7FD4FD7-9C72-4745-B84C-8E94B975082E}"/>
              </a:ext>
            </a:extLst>
          </p:cNvPr>
          <p:cNvSpPr txBox="1">
            <a:spLocks/>
          </p:cNvSpPr>
          <p:nvPr userDrawn="1"/>
        </p:nvSpPr>
        <p:spPr>
          <a:xfrm>
            <a:off x="990600" y="6508750"/>
            <a:ext cx="2743200" cy="365125"/>
          </a:xfrm>
          <a:prstGeom prst="rect">
            <a:avLst/>
          </a:prstGeom>
        </p:spPr>
        <p:txBody>
          <a:bodyPr vert="horz" lIns="91440" tIns="45720" rIns="91440" bIns="45720" rtlCol="0" anchor="ctr"/>
          <a:lstStyle>
            <a:defPPr>
              <a:defRPr lang="sv-SE"/>
            </a:defPPr>
            <a:lvl1pPr marL="0" algn="l" defTabSz="914400" rtl="0" eaLnBrk="1" latinLnBrk="0" hangingPunct="1">
              <a:defRPr sz="10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E39B916-8726-440E-AD41-3576C28F59D1}" type="datetimeFigureOut">
              <a:rPr lang="sv-SE" smtClean="0"/>
              <a:pPr/>
              <a:t>2024-04-08</a:t>
            </a:fld>
            <a:endParaRPr lang="sv-SE"/>
          </a:p>
        </p:txBody>
      </p:sp>
      <p:sp>
        <p:nvSpPr>
          <p:cNvPr id="11" name="Platshållare för bildnummer 4">
            <a:extLst>
              <a:ext uri="{FF2B5EF4-FFF2-40B4-BE49-F238E27FC236}">
                <a16:creationId xmlns:a16="http://schemas.microsoft.com/office/drawing/2014/main" id="{1D161BD1-0F7B-411A-8458-FC877DD92218}"/>
              </a:ext>
            </a:extLst>
          </p:cNvPr>
          <p:cNvSpPr txBox="1">
            <a:spLocks/>
          </p:cNvSpPr>
          <p:nvPr userDrawn="1"/>
        </p:nvSpPr>
        <p:spPr>
          <a:xfrm>
            <a:off x="8763000" y="6508750"/>
            <a:ext cx="2743200" cy="365125"/>
          </a:xfrm>
          <a:prstGeom prst="rect">
            <a:avLst/>
          </a:prstGeom>
        </p:spPr>
        <p:txBody>
          <a:bodyPr vert="horz" lIns="91440" tIns="45720" rIns="91440" bIns="45720" rtlCol="0" anchor="ctr"/>
          <a:lstStyle>
            <a:defPPr>
              <a:defRPr lang="sv-SE"/>
            </a:defPPr>
            <a:lvl1pPr marL="0" algn="r" defTabSz="914400" rtl="0" eaLnBrk="1" latinLnBrk="0" hangingPunct="1">
              <a:defRPr sz="10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43A4BCB-B32C-462E-BBB8-C0C029FB37ED}" type="slidenum">
              <a:rPr lang="sv-SE" smtClean="0"/>
              <a:pPr/>
              <a:t>‹#›</a:t>
            </a:fld>
            <a:endParaRPr lang="sv-SE"/>
          </a:p>
        </p:txBody>
      </p:sp>
    </p:spTree>
    <p:extLst>
      <p:ext uri="{BB962C8B-B14F-4D97-AF65-F5344CB8AC3E}">
        <p14:creationId xmlns:p14="http://schemas.microsoft.com/office/powerpoint/2010/main" val="19119926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Värdegrundshuset">
    <p:bg>
      <p:bgRef idx="1002">
        <a:schemeClr val="bg1"/>
      </p:bgRef>
    </p:bg>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1903B1C1-0348-4827-945C-CD3F4657BF7A}"/>
              </a:ext>
            </a:extLst>
          </p:cNvPr>
          <p:cNvSpPr/>
          <p:nvPr userDrawn="1"/>
        </p:nvSpPr>
        <p:spPr>
          <a:xfrm>
            <a:off x="3482109" y="2429164"/>
            <a:ext cx="5449455" cy="27041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Platshållare för datum 1">
            <a:extLst>
              <a:ext uri="{FF2B5EF4-FFF2-40B4-BE49-F238E27FC236}">
                <a16:creationId xmlns:a16="http://schemas.microsoft.com/office/drawing/2014/main" id="{3FC13E93-7868-4AC4-A150-529322EF689F}"/>
              </a:ext>
            </a:extLst>
          </p:cNvPr>
          <p:cNvSpPr>
            <a:spLocks noGrp="1"/>
          </p:cNvSpPr>
          <p:nvPr>
            <p:ph type="dt" sz="half" idx="10"/>
          </p:nvPr>
        </p:nvSpPr>
        <p:spPr>
          <a:xfrm>
            <a:off x="838200" y="6356350"/>
            <a:ext cx="2743200" cy="365125"/>
          </a:xfrm>
          <a:prstGeom prst="rect">
            <a:avLst/>
          </a:prstGeom>
        </p:spPr>
        <p:txBody>
          <a:bodyPr/>
          <a:lstStyle/>
          <a:p>
            <a:fld id="{AE39B916-8726-440E-AD41-3576C28F59D1}" type="datetimeFigureOut">
              <a:rPr lang="sv-SE" smtClean="0"/>
              <a:t>2024-04-08</a:t>
            </a:fld>
            <a:endParaRPr lang="sv-SE"/>
          </a:p>
        </p:txBody>
      </p:sp>
      <p:sp>
        <p:nvSpPr>
          <p:cNvPr id="7" name="Platshållare för sidfot 2">
            <a:extLst>
              <a:ext uri="{FF2B5EF4-FFF2-40B4-BE49-F238E27FC236}">
                <a16:creationId xmlns:a16="http://schemas.microsoft.com/office/drawing/2014/main" id="{9C2D4B96-F7D4-4EC8-98E3-3EA2A74BC9AB}"/>
              </a:ext>
            </a:extLst>
          </p:cNvPr>
          <p:cNvSpPr>
            <a:spLocks noGrp="1"/>
          </p:cNvSpPr>
          <p:nvPr>
            <p:ph type="ftr" sz="quarter" idx="11"/>
          </p:nvPr>
        </p:nvSpPr>
        <p:spPr>
          <a:xfrm>
            <a:off x="4038600" y="6356350"/>
            <a:ext cx="4114800" cy="365125"/>
          </a:xfrm>
          <a:prstGeom prst="rect">
            <a:avLst/>
          </a:prstGeom>
        </p:spPr>
        <p:txBody>
          <a:bodyPr/>
          <a:lstStyle/>
          <a:p>
            <a:endParaRPr lang="sv-SE"/>
          </a:p>
        </p:txBody>
      </p:sp>
      <p:sp>
        <p:nvSpPr>
          <p:cNvPr id="8" name="Platshållare för bildnummer 3">
            <a:extLst>
              <a:ext uri="{FF2B5EF4-FFF2-40B4-BE49-F238E27FC236}">
                <a16:creationId xmlns:a16="http://schemas.microsoft.com/office/drawing/2014/main" id="{57D51E73-8B31-4DAD-94DC-0F3D8F0719BB}"/>
              </a:ext>
            </a:extLst>
          </p:cNvPr>
          <p:cNvSpPr>
            <a:spLocks noGrp="1"/>
          </p:cNvSpPr>
          <p:nvPr>
            <p:ph type="sldNum" sz="quarter" idx="12"/>
          </p:nvPr>
        </p:nvSpPr>
        <p:spPr>
          <a:xfrm>
            <a:off x="8610600" y="6356350"/>
            <a:ext cx="2743200" cy="365125"/>
          </a:xfrm>
          <a:prstGeom prst="rect">
            <a:avLst/>
          </a:prstGeom>
        </p:spPr>
        <p:txBody>
          <a:bodyPr/>
          <a:lstStyle/>
          <a:p>
            <a:fld id="{A43A4BCB-B32C-462E-BBB8-C0C029FB37ED}" type="slidenum">
              <a:rPr lang="sv-SE" smtClean="0"/>
              <a:t>‹#›</a:t>
            </a:fld>
            <a:endParaRPr lang="sv-SE"/>
          </a:p>
        </p:txBody>
      </p:sp>
      <p:pic>
        <p:nvPicPr>
          <p:cNvPr id="12" name="Bildobjekt 11">
            <a:extLst>
              <a:ext uri="{FF2B5EF4-FFF2-40B4-BE49-F238E27FC236}">
                <a16:creationId xmlns:a16="http://schemas.microsoft.com/office/drawing/2014/main" id="{6A78C645-C17B-4C9C-B4C5-9B8790990A3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178511" y="855076"/>
            <a:ext cx="5834978" cy="5147848"/>
          </a:xfrm>
          <a:prstGeom prst="rect">
            <a:avLst/>
          </a:prstGeom>
        </p:spPr>
      </p:pic>
    </p:spTree>
    <p:extLst>
      <p:ext uri="{BB962C8B-B14F-4D97-AF65-F5344CB8AC3E}">
        <p14:creationId xmlns:p14="http://schemas.microsoft.com/office/powerpoint/2010/main" val="671576745"/>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lla har rätt till ett bra liv">
    <p:bg>
      <p:bgRef idx="1001">
        <a:schemeClr val="bg2"/>
      </p:bgRef>
    </p:bg>
    <p:spTree>
      <p:nvGrpSpPr>
        <p:cNvPr id="1" name=""/>
        <p:cNvGrpSpPr/>
        <p:nvPr/>
      </p:nvGrpSpPr>
      <p:grpSpPr>
        <a:xfrm>
          <a:off x="0" y="0"/>
          <a:ext cx="0" cy="0"/>
          <a:chOff x="0" y="0"/>
          <a:chExt cx="0" cy="0"/>
        </a:xfrm>
      </p:grpSpPr>
      <p:sp>
        <p:nvSpPr>
          <p:cNvPr id="3" name="Platshållare för datum 2">
            <a:extLst>
              <a:ext uri="{FF2B5EF4-FFF2-40B4-BE49-F238E27FC236}">
                <a16:creationId xmlns:a16="http://schemas.microsoft.com/office/drawing/2014/main" id="{A6798A1A-027C-4AC8-AE4B-E11444AD1063}"/>
              </a:ext>
            </a:extLst>
          </p:cNvPr>
          <p:cNvSpPr>
            <a:spLocks noGrp="1"/>
          </p:cNvSpPr>
          <p:nvPr>
            <p:ph type="dt" sz="half" idx="10"/>
          </p:nvPr>
        </p:nvSpPr>
        <p:spPr>
          <a:xfrm>
            <a:off x="838200" y="6356350"/>
            <a:ext cx="2743200" cy="365125"/>
          </a:xfrm>
          <a:prstGeom prst="rect">
            <a:avLst/>
          </a:prstGeom>
        </p:spPr>
        <p:txBody>
          <a:bodyPr/>
          <a:lstStyle/>
          <a:p>
            <a:fld id="{AE39B916-8726-440E-AD41-3576C28F59D1}" type="datetimeFigureOut">
              <a:rPr lang="sv-SE" smtClean="0"/>
              <a:t>2024-04-08</a:t>
            </a:fld>
            <a:endParaRPr lang="sv-SE"/>
          </a:p>
        </p:txBody>
      </p:sp>
      <p:sp>
        <p:nvSpPr>
          <p:cNvPr id="4" name="Platshållare för sidfot 3">
            <a:extLst>
              <a:ext uri="{FF2B5EF4-FFF2-40B4-BE49-F238E27FC236}">
                <a16:creationId xmlns:a16="http://schemas.microsoft.com/office/drawing/2014/main" id="{54D5D1C0-E194-4F89-9BBF-061BD0057489}"/>
              </a:ext>
            </a:extLst>
          </p:cNvPr>
          <p:cNvSpPr>
            <a:spLocks noGrp="1"/>
          </p:cNvSpPr>
          <p:nvPr>
            <p:ph type="ftr" sz="quarter" idx="11"/>
          </p:nvPr>
        </p:nvSpPr>
        <p:spPr>
          <a:xfrm>
            <a:off x="4038600" y="6356350"/>
            <a:ext cx="4114800" cy="365125"/>
          </a:xfrm>
          <a:prstGeom prst="rect">
            <a:avLst/>
          </a:prstGeom>
        </p:spPr>
        <p:txBody>
          <a:bodyPr/>
          <a:lstStyle/>
          <a:p>
            <a:endParaRPr lang="sv-SE"/>
          </a:p>
        </p:txBody>
      </p:sp>
      <p:sp>
        <p:nvSpPr>
          <p:cNvPr id="5" name="Platshållare för bildnummer 4">
            <a:extLst>
              <a:ext uri="{FF2B5EF4-FFF2-40B4-BE49-F238E27FC236}">
                <a16:creationId xmlns:a16="http://schemas.microsoft.com/office/drawing/2014/main" id="{AEEA0814-DBA6-4FD9-ABD6-FF9A7DA804D7}"/>
              </a:ext>
            </a:extLst>
          </p:cNvPr>
          <p:cNvSpPr>
            <a:spLocks noGrp="1"/>
          </p:cNvSpPr>
          <p:nvPr>
            <p:ph type="sldNum" sz="quarter" idx="12"/>
          </p:nvPr>
        </p:nvSpPr>
        <p:spPr>
          <a:xfrm>
            <a:off x="8610600" y="6356350"/>
            <a:ext cx="2743200" cy="365125"/>
          </a:xfrm>
          <a:prstGeom prst="rect">
            <a:avLst/>
          </a:prstGeom>
        </p:spPr>
        <p:txBody>
          <a:bodyPr/>
          <a:lstStyle/>
          <a:p>
            <a:fld id="{A43A4BCB-B32C-462E-BBB8-C0C029FB37ED}" type="slidenum">
              <a:rPr lang="sv-SE" smtClean="0"/>
              <a:t>‹#›</a:t>
            </a:fld>
            <a:endParaRPr lang="sv-SE"/>
          </a:p>
        </p:txBody>
      </p:sp>
      <p:pic>
        <p:nvPicPr>
          <p:cNvPr id="8" name="Picture 5" descr="En i en folkmassa">
            <a:extLst>
              <a:ext uri="{FF2B5EF4-FFF2-40B4-BE49-F238E27FC236}">
                <a16:creationId xmlns:a16="http://schemas.microsoft.com/office/drawing/2014/main" id="{01CDF028-0070-48F5-9851-630BDA7C810A}"/>
              </a:ext>
            </a:extLst>
          </p:cNvPr>
          <p:cNvPicPr>
            <a:picLocks noChangeAspect="1"/>
          </p:cNvPicPr>
          <p:nvPr userDrawn="1"/>
        </p:nvPicPr>
        <p:blipFill rotWithShape="1">
          <a:blip r:embed="rId2" cstate="screen">
            <a:duotone>
              <a:schemeClr val="accent2">
                <a:shade val="45000"/>
                <a:satMod val="135000"/>
              </a:schemeClr>
              <a:prstClr val="white"/>
            </a:duotone>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a:ext>
            </a:extLst>
          </a:blip>
          <a:srcRect/>
          <a:stretch/>
        </p:blipFill>
        <p:spPr>
          <a:xfrm>
            <a:off x="6071406" y="1155521"/>
            <a:ext cx="4647773" cy="4546957"/>
          </a:xfrm>
          <a:prstGeom prst="ellipse">
            <a:avLst/>
          </a:prstGeom>
          <a:ln w="63500" cap="rnd">
            <a:noFill/>
          </a:ln>
          <a:effectLst/>
        </p:spPr>
      </p:pic>
      <p:sp>
        <p:nvSpPr>
          <p:cNvPr id="2" name="textruta 1">
            <a:extLst>
              <a:ext uri="{FF2B5EF4-FFF2-40B4-BE49-F238E27FC236}">
                <a16:creationId xmlns:a16="http://schemas.microsoft.com/office/drawing/2014/main" id="{0BC36EA7-5A77-44A8-9A5C-E2523E427DB7}"/>
              </a:ext>
            </a:extLst>
          </p:cNvPr>
          <p:cNvSpPr txBox="1"/>
          <p:nvPr userDrawn="1"/>
        </p:nvSpPr>
        <p:spPr>
          <a:xfrm>
            <a:off x="1472821" y="1828801"/>
            <a:ext cx="4217158" cy="2585323"/>
          </a:xfrm>
          <a:prstGeom prst="rect">
            <a:avLst/>
          </a:prstGeom>
          <a:noFill/>
        </p:spPr>
        <p:txBody>
          <a:bodyPr wrap="square" rtlCol="0">
            <a:spAutoFit/>
          </a:bodyPr>
          <a:lstStyle/>
          <a:p>
            <a:r>
              <a:rPr lang="en-US" sz="5400" kern="1200" spc="-150">
                <a:solidFill>
                  <a:schemeClr val="accent2"/>
                </a:solidFill>
                <a:latin typeface="+mj-lt"/>
                <a:ea typeface="+mj-ea"/>
                <a:cs typeface="+mj-cs"/>
              </a:rPr>
              <a:t>Alla </a:t>
            </a:r>
            <a:r>
              <a:rPr lang="en-US" sz="5400" kern="1200" spc="-150" err="1">
                <a:solidFill>
                  <a:schemeClr val="accent2"/>
                </a:solidFill>
                <a:latin typeface="+mj-lt"/>
                <a:ea typeface="+mj-ea"/>
                <a:cs typeface="+mj-cs"/>
              </a:rPr>
              <a:t>har</a:t>
            </a:r>
            <a:r>
              <a:rPr lang="en-US" sz="5400" kern="1200" spc="-150">
                <a:solidFill>
                  <a:schemeClr val="accent2"/>
                </a:solidFill>
                <a:latin typeface="+mj-lt"/>
                <a:ea typeface="+mj-ea"/>
                <a:cs typeface="+mj-cs"/>
              </a:rPr>
              <a:t> </a:t>
            </a:r>
            <a:r>
              <a:rPr lang="en-US" sz="5400" kern="1200" spc="-150" err="1">
                <a:solidFill>
                  <a:schemeClr val="accent2"/>
                </a:solidFill>
                <a:latin typeface="+mj-lt"/>
                <a:ea typeface="+mj-ea"/>
                <a:cs typeface="+mj-cs"/>
              </a:rPr>
              <a:t>rätt</a:t>
            </a:r>
            <a:r>
              <a:rPr lang="en-US" sz="5400" kern="1200" spc="-150">
                <a:solidFill>
                  <a:schemeClr val="accent2"/>
                </a:solidFill>
                <a:latin typeface="+mj-lt"/>
                <a:ea typeface="+mj-ea"/>
                <a:cs typeface="+mj-cs"/>
              </a:rPr>
              <a:t> till </a:t>
            </a:r>
            <a:r>
              <a:rPr lang="en-US" sz="5400" kern="1200" spc="-150" err="1">
                <a:solidFill>
                  <a:schemeClr val="accent2"/>
                </a:solidFill>
                <a:latin typeface="+mj-lt"/>
                <a:ea typeface="+mj-ea"/>
                <a:cs typeface="+mj-cs"/>
              </a:rPr>
              <a:t>ett</a:t>
            </a:r>
            <a:r>
              <a:rPr lang="en-US" sz="5400" kern="1200" spc="-150">
                <a:solidFill>
                  <a:schemeClr val="accent2"/>
                </a:solidFill>
                <a:latin typeface="+mj-lt"/>
                <a:ea typeface="+mj-ea"/>
                <a:cs typeface="+mj-cs"/>
              </a:rPr>
              <a:t> bra liv. </a:t>
            </a:r>
            <a:br>
              <a:rPr lang="en-US" sz="5400" kern="1200" spc="-150">
                <a:solidFill>
                  <a:schemeClr val="accent2"/>
                </a:solidFill>
                <a:latin typeface="+mj-lt"/>
                <a:ea typeface="+mj-ea"/>
                <a:cs typeface="+mj-cs"/>
              </a:rPr>
            </a:br>
            <a:r>
              <a:rPr lang="en-US" sz="5400" kern="1200" spc="-150">
                <a:solidFill>
                  <a:schemeClr val="accent2"/>
                </a:solidFill>
                <a:latin typeface="+mj-lt"/>
                <a:ea typeface="+mj-ea"/>
                <a:cs typeface="+mj-cs"/>
              </a:rPr>
              <a:t>Ja, </a:t>
            </a:r>
            <a:r>
              <a:rPr lang="en-US" sz="5400" i="1" kern="1200" spc="-150" err="1">
                <a:solidFill>
                  <a:schemeClr val="accent2"/>
                </a:solidFill>
                <a:latin typeface="+mj-lt"/>
                <a:ea typeface="+mj-ea"/>
                <a:cs typeface="+mj-cs"/>
              </a:rPr>
              <a:t>alla</a:t>
            </a:r>
            <a:r>
              <a:rPr lang="en-US" sz="5400" kern="1200" spc="-150">
                <a:solidFill>
                  <a:schemeClr val="accent2"/>
                </a:solidFill>
                <a:latin typeface="+mj-lt"/>
                <a:ea typeface="+mj-ea"/>
                <a:cs typeface="+mj-cs"/>
              </a:rPr>
              <a:t>!</a:t>
            </a:r>
            <a:endParaRPr lang="sv-SE" sz="5400">
              <a:solidFill>
                <a:schemeClr val="accent2"/>
              </a:solidFill>
            </a:endParaRPr>
          </a:p>
        </p:txBody>
      </p:sp>
    </p:spTree>
    <p:extLst>
      <p:ext uri="{BB962C8B-B14F-4D97-AF65-F5344CB8AC3E}">
        <p14:creationId xmlns:p14="http://schemas.microsoft.com/office/powerpoint/2010/main" val="3059518511"/>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Agenda">
    <p:bg>
      <p:bgPr>
        <a:solidFill>
          <a:srgbClr val="EF939D"/>
        </a:solidFill>
        <a:effectLst/>
      </p:bgPr>
    </p:bg>
    <p:spTree>
      <p:nvGrpSpPr>
        <p:cNvPr id="1" name=""/>
        <p:cNvGrpSpPr/>
        <p:nvPr/>
      </p:nvGrpSpPr>
      <p:grpSpPr>
        <a:xfrm>
          <a:off x="0" y="0"/>
          <a:ext cx="0" cy="0"/>
          <a:chOff x="0" y="0"/>
          <a:chExt cx="0" cy="0"/>
        </a:xfrm>
      </p:grpSpPr>
      <p:sp>
        <p:nvSpPr>
          <p:cNvPr id="3" name="Platshållare för datum 2">
            <a:extLst>
              <a:ext uri="{FF2B5EF4-FFF2-40B4-BE49-F238E27FC236}">
                <a16:creationId xmlns:a16="http://schemas.microsoft.com/office/drawing/2014/main" id="{A6798A1A-027C-4AC8-AE4B-E11444AD1063}"/>
              </a:ext>
            </a:extLst>
          </p:cNvPr>
          <p:cNvSpPr>
            <a:spLocks noGrp="1"/>
          </p:cNvSpPr>
          <p:nvPr>
            <p:ph type="dt" sz="half" idx="10"/>
          </p:nvPr>
        </p:nvSpPr>
        <p:spPr>
          <a:xfrm>
            <a:off x="838200" y="6356350"/>
            <a:ext cx="2743200" cy="365125"/>
          </a:xfrm>
          <a:prstGeom prst="rect">
            <a:avLst/>
          </a:prstGeom>
        </p:spPr>
        <p:txBody>
          <a:bodyPr/>
          <a:lstStyle/>
          <a:p>
            <a:fld id="{AE39B916-8726-440E-AD41-3576C28F59D1}" type="datetimeFigureOut">
              <a:rPr lang="sv-SE" smtClean="0"/>
              <a:t>2024-04-08</a:t>
            </a:fld>
            <a:endParaRPr lang="sv-SE"/>
          </a:p>
        </p:txBody>
      </p:sp>
      <p:sp>
        <p:nvSpPr>
          <p:cNvPr id="4" name="Platshållare för sidfot 3">
            <a:extLst>
              <a:ext uri="{FF2B5EF4-FFF2-40B4-BE49-F238E27FC236}">
                <a16:creationId xmlns:a16="http://schemas.microsoft.com/office/drawing/2014/main" id="{54D5D1C0-E194-4F89-9BBF-061BD0057489}"/>
              </a:ext>
            </a:extLst>
          </p:cNvPr>
          <p:cNvSpPr>
            <a:spLocks noGrp="1"/>
          </p:cNvSpPr>
          <p:nvPr>
            <p:ph type="ftr" sz="quarter" idx="11"/>
          </p:nvPr>
        </p:nvSpPr>
        <p:spPr>
          <a:xfrm>
            <a:off x="4038600" y="6356350"/>
            <a:ext cx="4114800" cy="365125"/>
          </a:xfrm>
          <a:prstGeom prst="rect">
            <a:avLst/>
          </a:prstGeom>
        </p:spPr>
        <p:txBody>
          <a:bodyPr/>
          <a:lstStyle/>
          <a:p>
            <a:endParaRPr lang="sv-SE"/>
          </a:p>
        </p:txBody>
      </p:sp>
      <p:sp>
        <p:nvSpPr>
          <p:cNvPr id="5" name="Platshållare för bildnummer 4">
            <a:extLst>
              <a:ext uri="{FF2B5EF4-FFF2-40B4-BE49-F238E27FC236}">
                <a16:creationId xmlns:a16="http://schemas.microsoft.com/office/drawing/2014/main" id="{AEEA0814-DBA6-4FD9-ABD6-FF9A7DA804D7}"/>
              </a:ext>
            </a:extLst>
          </p:cNvPr>
          <p:cNvSpPr>
            <a:spLocks noGrp="1"/>
          </p:cNvSpPr>
          <p:nvPr>
            <p:ph type="sldNum" sz="quarter" idx="12"/>
          </p:nvPr>
        </p:nvSpPr>
        <p:spPr>
          <a:xfrm>
            <a:off x="8610600" y="6356350"/>
            <a:ext cx="2743200" cy="365125"/>
          </a:xfrm>
          <a:prstGeom prst="rect">
            <a:avLst/>
          </a:prstGeom>
        </p:spPr>
        <p:txBody>
          <a:bodyPr/>
          <a:lstStyle/>
          <a:p>
            <a:fld id="{A43A4BCB-B32C-462E-BBB8-C0C029FB37ED}" type="slidenum">
              <a:rPr lang="sv-SE" smtClean="0"/>
              <a:t>‹#›</a:t>
            </a:fld>
            <a:endParaRPr lang="sv-SE"/>
          </a:p>
        </p:txBody>
      </p:sp>
      <p:sp>
        <p:nvSpPr>
          <p:cNvPr id="6" name="Ellips 5">
            <a:extLst>
              <a:ext uri="{FF2B5EF4-FFF2-40B4-BE49-F238E27FC236}">
                <a16:creationId xmlns:a16="http://schemas.microsoft.com/office/drawing/2014/main" id="{E27155C1-EBA2-4261-8981-40E0B6337633}"/>
              </a:ext>
            </a:extLst>
          </p:cNvPr>
          <p:cNvSpPr/>
          <p:nvPr userDrawn="1"/>
        </p:nvSpPr>
        <p:spPr>
          <a:xfrm>
            <a:off x="2775045" y="108045"/>
            <a:ext cx="6641910" cy="6641910"/>
          </a:xfrm>
          <a:custGeom>
            <a:avLst/>
            <a:gdLst>
              <a:gd name="connsiteX0" fmla="*/ 0 w 6641910"/>
              <a:gd name="connsiteY0" fmla="*/ 3320955 h 6641910"/>
              <a:gd name="connsiteX1" fmla="*/ 3320955 w 6641910"/>
              <a:gd name="connsiteY1" fmla="*/ 0 h 6641910"/>
              <a:gd name="connsiteX2" fmla="*/ 6641910 w 6641910"/>
              <a:gd name="connsiteY2" fmla="*/ 3320955 h 6641910"/>
              <a:gd name="connsiteX3" fmla="*/ 3320955 w 6641910"/>
              <a:gd name="connsiteY3" fmla="*/ 6641910 h 6641910"/>
              <a:gd name="connsiteX4" fmla="*/ 0 w 6641910"/>
              <a:gd name="connsiteY4" fmla="*/ 3320955 h 66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41910" h="6641910" fill="none" extrusionOk="0">
                <a:moveTo>
                  <a:pt x="0" y="3320955"/>
                </a:moveTo>
                <a:cubicBezTo>
                  <a:pt x="340435" y="1465246"/>
                  <a:pt x="1218619" y="-165209"/>
                  <a:pt x="3320955" y="0"/>
                </a:cubicBezTo>
                <a:cubicBezTo>
                  <a:pt x="5262108" y="113383"/>
                  <a:pt x="6462625" y="1298662"/>
                  <a:pt x="6641910" y="3320955"/>
                </a:cubicBezTo>
                <a:cubicBezTo>
                  <a:pt x="6510399" y="5430105"/>
                  <a:pt x="5374140" y="6377862"/>
                  <a:pt x="3320955" y="6641910"/>
                </a:cubicBezTo>
                <a:cubicBezTo>
                  <a:pt x="1350193" y="6560399"/>
                  <a:pt x="-15507" y="5283549"/>
                  <a:pt x="0" y="3320955"/>
                </a:cubicBezTo>
                <a:close/>
              </a:path>
              <a:path w="6641910" h="6641910" stroke="0" extrusionOk="0">
                <a:moveTo>
                  <a:pt x="0" y="3320955"/>
                </a:moveTo>
                <a:cubicBezTo>
                  <a:pt x="-49586" y="1817448"/>
                  <a:pt x="1495108" y="214555"/>
                  <a:pt x="3320955" y="0"/>
                </a:cubicBezTo>
                <a:cubicBezTo>
                  <a:pt x="5100818" y="60510"/>
                  <a:pt x="6607363" y="1320944"/>
                  <a:pt x="6641910" y="3320955"/>
                </a:cubicBezTo>
                <a:cubicBezTo>
                  <a:pt x="6761234" y="5063512"/>
                  <a:pt x="4867022" y="6803320"/>
                  <a:pt x="3320955" y="6641910"/>
                </a:cubicBezTo>
                <a:cubicBezTo>
                  <a:pt x="1260537" y="6807194"/>
                  <a:pt x="169784" y="4868605"/>
                  <a:pt x="0" y="3320955"/>
                </a:cubicBezTo>
                <a:close/>
              </a:path>
            </a:pathLst>
          </a:custGeom>
          <a:solidFill>
            <a:schemeClr val="bg1"/>
          </a:solidFill>
          <a:ln>
            <a:solidFill>
              <a:schemeClr val="bg2"/>
            </a:solidFill>
            <a:extLst>
              <a:ext uri="{C807C97D-BFC1-408E-A445-0C87EB9F89A2}">
                <ask:lineSketchStyleProps xmlns:ask="http://schemas.microsoft.com/office/drawing/2018/sketchyshapes" sd="2998267428">
                  <a:prstGeom prst="ellipse">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Platshållare för text 8">
            <a:extLst>
              <a:ext uri="{FF2B5EF4-FFF2-40B4-BE49-F238E27FC236}">
                <a16:creationId xmlns:a16="http://schemas.microsoft.com/office/drawing/2014/main" id="{8EF38EC0-05B8-4C04-8E0A-43C9D007166A}"/>
              </a:ext>
            </a:extLst>
          </p:cNvPr>
          <p:cNvSpPr>
            <a:spLocks noGrp="1"/>
          </p:cNvSpPr>
          <p:nvPr>
            <p:ph type="body" sz="quarter" idx="13"/>
          </p:nvPr>
        </p:nvSpPr>
        <p:spPr>
          <a:xfrm>
            <a:off x="3933031" y="1054112"/>
            <a:ext cx="4325937" cy="4749776"/>
          </a:xfrm>
        </p:spPr>
        <p:txBody>
          <a:bodyPr anchor="ctr">
            <a:normAutofit/>
          </a:bodyPr>
          <a:lstStyle>
            <a:lvl1pPr marL="0" indent="0" algn="ctr">
              <a:buFontTx/>
              <a:buNone/>
              <a:defRPr sz="3600">
                <a:latin typeface="+mj-lt"/>
              </a:defRPr>
            </a:lvl1pPr>
            <a:lvl2pPr marL="914400" indent="-457200" algn="ctr">
              <a:buFont typeface="Wingdings" panose="05000000000000000000" pitchFamily="2" charset="2"/>
              <a:buChar char="ü"/>
              <a:defRPr sz="2000">
                <a:latin typeface="+mn-lt"/>
              </a:defRPr>
            </a:lvl2pPr>
            <a:lvl3pPr marL="1371600" indent="-457200" algn="ctr">
              <a:buFont typeface="Wingdings" panose="05000000000000000000" pitchFamily="2" charset="2"/>
              <a:buChar char="ü"/>
              <a:defRPr sz="2000">
                <a:latin typeface="+mn-lt"/>
              </a:defRPr>
            </a:lvl3pPr>
            <a:lvl4pPr marL="1828800" indent="-457200" algn="ctr">
              <a:buFont typeface="Wingdings" panose="05000000000000000000" pitchFamily="2" charset="2"/>
              <a:buChar char="ü"/>
              <a:defRPr sz="2000">
                <a:latin typeface="+mn-lt"/>
              </a:defRPr>
            </a:lvl4pPr>
            <a:lvl5pPr marL="2286000" indent="-457200" algn="ctr">
              <a:buFont typeface="Wingdings" panose="05000000000000000000" pitchFamily="2" charset="2"/>
              <a:buChar char="ü"/>
              <a:defRPr sz="2000">
                <a:latin typeface="+mn-lt"/>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81656043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xEl>
                                              <p:pRg st="1" end="1"/>
                                            </p:txEl>
                                          </p:spTgt>
                                        </p:tgtEl>
                                        <p:attrNameLst>
                                          <p:attrName>style.visibility</p:attrName>
                                        </p:attrNameLst>
                                      </p:cBhvr>
                                      <p:to>
                                        <p:strVal val="visible"/>
                                      </p:to>
                                    </p:set>
                                    <p:animEffect transition="in" filter="fade">
                                      <p:cBhvr>
                                        <p:cTn id="10" dur="500"/>
                                        <p:tgtEl>
                                          <p:spTgt spid="9">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xEl>
                                              <p:pRg st="2" end="2"/>
                                            </p:txEl>
                                          </p:spTgt>
                                        </p:tgtEl>
                                        <p:attrNameLst>
                                          <p:attrName>style.visibility</p:attrName>
                                        </p:attrNameLst>
                                      </p:cBhvr>
                                      <p:to>
                                        <p:strVal val="visible"/>
                                      </p:to>
                                    </p:set>
                                    <p:animEffect transition="in" filter="fade">
                                      <p:cBhvr>
                                        <p:cTn id="13" dur="500"/>
                                        <p:tgtEl>
                                          <p:spTgt spid="9">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9">
                                            <p:txEl>
                                              <p:pRg st="3" end="3"/>
                                            </p:txEl>
                                          </p:spTgt>
                                        </p:tgtEl>
                                        <p:attrNameLst>
                                          <p:attrName>style.visibility</p:attrName>
                                        </p:attrNameLst>
                                      </p:cBhvr>
                                      <p:to>
                                        <p:strVal val="visible"/>
                                      </p:to>
                                    </p:set>
                                    <p:animEffect transition="in" filter="fade">
                                      <p:cBhvr>
                                        <p:cTn id="16" dur="500"/>
                                        <p:tgtEl>
                                          <p:spTgt spid="9">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9">
                                            <p:txEl>
                                              <p:pRg st="4" end="4"/>
                                            </p:txEl>
                                          </p:spTgt>
                                        </p:tgtEl>
                                        <p:attrNameLst>
                                          <p:attrName>style.visibility</p:attrName>
                                        </p:attrNameLst>
                                      </p:cBhvr>
                                      <p:to>
                                        <p:strVal val="visible"/>
                                      </p:to>
                                    </p:set>
                                    <p:animEffect transition="in" filter="fade">
                                      <p:cBhvr>
                                        <p:cTn id="19" dur="500"/>
                                        <p:tgtEl>
                                          <p:spTgt spid="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tmplLst>
          <p:tmpl lvl="1">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Lst>
      </p:bldP>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19E1B90-89EA-4E48-9D1C-BE9EC60AFD24}"/>
              </a:ext>
            </a:extLst>
          </p:cNvPr>
          <p:cNvSpPr>
            <a:spLocks noGrp="1"/>
          </p:cNvSpPr>
          <p:nvPr>
            <p:ph type="title"/>
          </p:nvPr>
        </p:nvSpPr>
        <p:spPr>
          <a:xfrm>
            <a:off x="838200" y="760846"/>
            <a:ext cx="10515600" cy="1021563"/>
          </a:xfrm>
          <a:prstGeom prst="rect">
            <a:avLst/>
          </a:prstGeom>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B97DEAB1-891E-411C-9037-1EB9B1C030BE}"/>
              </a:ext>
            </a:extLst>
          </p:cNvPr>
          <p:cNvSpPr>
            <a:spLocks noGrp="1"/>
          </p:cNvSpPr>
          <p:nvPr>
            <p:ph idx="1"/>
          </p:nvPr>
        </p:nvSpPr>
        <p:spPr>
          <a:xfrm>
            <a:off x="838200" y="1929468"/>
            <a:ext cx="10515600" cy="4219663"/>
          </a:xfrm>
          <a:prstGeom prst="rect">
            <a:avLst/>
          </a:prstGeo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E56FEFE0-A23E-436C-964C-01A65D56CB35}"/>
              </a:ext>
            </a:extLst>
          </p:cNvPr>
          <p:cNvSpPr>
            <a:spLocks noGrp="1"/>
          </p:cNvSpPr>
          <p:nvPr>
            <p:ph type="dt" sz="half" idx="10"/>
          </p:nvPr>
        </p:nvSpPr>
        <p:spPr>
          <a:xfrm>
            <a:off x="838200" y="6356350"/>
            <a:ext cx="2743200" cy="365125"/>
          </a:xfrm>
          <a:prstGeom prst="rect">
            <a:avLst/>
          </a:prstGeom>
        </p:spPr>
        <p:txBody>
          <a:bodyPr/>
          <a:lstStyle/>
          <a:p>
            <a:fld id="{AE39B916-8726-440E-AD41-3576C28F59D1}" type="datetimeFigureOut">
              <a:rPr lang="sv-SE" smtClean="0"/>
              <a:t>2024-04-08</a:t>
            </a:fld>
            <a:endParaRPr lang="sv-SE"/>
          </a:p>
        </p:txBody>
      </p:sp>
      <p:sp>
        <p:nvSpPr>
          <p:cNvPr id="5" name="Platshållare för sidfot 4">
            <a:extLst>
              <a:ext uri="{FF2B5EF4-FFF2-40B4-BE49-F238E27FC236}">
                <a16:creationId xmlns:a16="http://schemas.microsoft.com/office/drawing/2014/main" id="{C1DAE288-DC7E-4917-8856-8579FD20AC52}"/>
              </a:ext>
            </a:extLst>
          </p:cNvPr>
          <p:cNvSpPr>
            <a:spLocks noGrp="1"/>
          </p:cNvSpPr>
          <p:nvPr>
            <p:ph type="ftr" sz="quarter" idx="11"/>
          </p:nvPr>
        </p:nvSpPr>
        <p:spPr>
          <a:xfrm>
            <a:off x="4038600" y="6356350"/>
            <a:ext cx="4114800" cy="365125"/>
          </a:xfrm>
          <a:prstGeom prst="rect">
            <a:avLst/>
          </a:prstGeom>
        </p:spPr>
        <p:txBody>
          <a:bodyPr/>
          <a:lstStyle/>
          <a:p>
            <a:endParaRPr lang="sv-SE"/>
          </a:p>
        </p:txBody>
      </p:sp>
      <p:sp>
        <p:nvSpPr>
          <p:cNvPr id="6" name="Platshållare för bildnummer 5">
            <a:extLst>
              <a:ext uri="{FF2B5EF4-FFF2-40B4-BE49-F238E27FC236}">
                <a16:creationId xmlns:a16="http://schemas.microsoft.com/office/drawing/2014/main" id="{01C1F45A-4497-4E70-9029-BF8A03CF21C4}"/>
              </a:ext>
            </a:extLst>
          </p:cNvPr>
          <p:cNvSpPr>
            <a:spLocks noGrp="1"/>
          </p:cNvSpPr>
          <p:nvPr>
            <p:ph type="sldNum" sz="quarter" idx="12"/>
          </p:nvPr>
        </p:nvSpPr>
        <p:spPr>
          <a:xfrm>
            <a:off x="8610600" y="6356350"/>
            <a:ext cx="2743200" cy="365125"/>
          </a:xfrm>
          <a:prstGeom prst="rect">
            <a:avLst/>
          </a:prstGeom>
        </p:spPr>
        <p:txBody>
          <a:bodyPr/>
          <a:lstStyle/>
          <a:p>
            <a:fld id="{A43A4BCB-B32C-462E-BBB8-C0C029FB37ED}" type="slidenum">
              <a:rPr lang="sv-SE" smtClean="0"/>
              <a:t>‹#›</a:t>
            </a:fld>
            <a:endParaRPr lang="sv-SE"/>
          </a:p>
        </p:txBody>
      </p:sp>
    </p:spTree>
    <p:extLst>
      <p:ext uri="{BB962C8B-B14F-4D97-AF65-F5344CB8AC3E}">
        <p14:creationId xmlns:p14="http://schemas.microsoft.com/office/powerpoint/2010/main" val="7767003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svg"/><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slideLayout" Target="../slideLayouts/slideLayout21.xml"/><Relationship Id="rId18" Type="http://schemas.openxmlformats.org/officeDocument/2006/relationships/theme" Target="../theme/theme2.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slideLayout" Target="../slideLayouts/slideLayout20.xml"/><Relationship Id="rId17" Type="http://schemas.openxmlformats.org/officeDocument/2006/relationships/slideLayout" Target="../slideLayouts/slideLayout25.xml"/><Relationship Id="rId2" Type="http://schemas.openxmlformats.org/officeDocument/2006/relationships/slideLayout" Target="../slideLayouts/slideLayout10.xml"/><Relationship Id="rId16" Type="http://schemas.openxmlformats.org/officeDocument/2006/relationships/slideLayout" Target="../slideLayouts/slideLayout24.xml"/><Relationship Id="rId20" Type="http://schemas.openxmlformats.org/officeDocument/2006/relationships/image" Target="../media/image6.svg"/><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5" Type="http://schemas.openxmlformats.org/officeDocument/2006/relationships/slideLayout" Target="../slideLayouts/slideLayout23.xml"/><Relationship Id="rId10" Type="http://schemas.openxmlformats.org/officeDocument/2006/relationships/slideLayout" Target="../slideLayouts/slideLayout18.xml"/><Relationship Id="rId19" Type="http://schemas.openxmlformats.org/officeDocument/2006/relationships/image" Target="../media/image1.png"/><Relationship Id="rId4" Type="http://schemas.openxmlformats.org/officeDocument/2006/relationships/slideLayout" Target="../slideLayouts/slideLayout12.xml"/><Relationship Id="rId9" Type="http://schemas.openxmlformats.org/officeDocument/2006/relationships/slideLayout" Target="../slideLayouts/slideLayout17.xml"/><Relationship Id="rId14"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theme" Target="../theme/theme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openxmlformats.org/officeDocument/2006/relationships/image" Target="../media/image6.svg"/><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44103986-6E27-4C60-BFEA-8B09080AD519}"/>
              </a:ext>
            </a:extLst>
          </p:cNvPr>
          <p:cNvSpPr/>
          <p:nvPr userDrawn="1"/>
        </p:nvSpPr>
        <p:spPr>
          <a:xfrm>
            <a:off x="0" y="0"/>
            <a:ext cx="12192000" cy="6921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Platshållare för rubrik 1">
            <a:extLst>
              <a:ext uri="{FF2B5EF4-FFF2-40B4-BE49-F238E27FC236}">
                <a16:creationId xmlns:a16="http://schemas.microsoft.com/office/drawing/2014/main" id="{B26575F2-A9FD-469F-A03B-B1B043DA4226}"/>
              </a:ext>
            </a:extLst>
          </p:cNvPr>
          <p:cNvSpPr>
            <a:spLocks noGrp="1"/>
          </p:cNvSpPr>
          <p:nvPr>
            <p:ph type="title"/>
          </p:nvPr>
        </p:nvSpPr>
        <p:spPr>
          <a:xfrm>
            <a:off x="947738" y="759600"/>
            <a:ext cx="10296524" cy="1129164"/>
          </a:xfrm>
          <a:prstGeom prst="rect">
            <a:avLst/>
          </a:prstGeom>
        </p:spPr>
        <p:txBody>
          <a:bodyPr vert="horz" lIns="0" tIns="0" rIns="0" bIns="0" rtlCol="0" anchor="ctr">
            <a:normAutofit/>
          </a:bodyPr>
          <a:lstStyle/>
          <a:p>
            <a:r>
              <a:rPr lang="sv-SE"/>
              <a:t>Klicka här för att ändra mall för rubrikformat</a:t>
            </a:r>
            <a:endParaRPr lang="en-GB"/>
          </a:p>
        </p:txBody>
      </p:sp>
      <p:sp>
        <p:nvSpPr>
          <p:cNvPr id="9" name="Platshållare för text 2">
            <a:extLst>
              <a:ext uri="{FF2B5EF4-FFF2-40B4-BE49-F238E27FC236}">
                <a16:creationId xmlns:a16="http://schemas.microsoft.com/office/drawing/2014/main" id="{51C685E8-B70C-4C82-B3DA-075FBB97BF97}"/>
              </a:ext>
            </a:extLst>
          </p:cNvPr>
          <p:cNvSpPr>
            <a:spLocks noGrp="1"/>
          </p:cNvSpPr>
          <p:nvPr>
            <p:ph type="body" idx="1"/>
          </p:nvPr>
        </p:nvSpPr>
        <p:spPr>
          <a:xfrm>
            <a:off x="947738" y="1956251"/>
            <a:ext cx="10296524" cy="4351338"/>
          </a:xfrm>
          <a:prstGeom prst="rect">
            <a:avLst/>
          </a:prstGeom>
        </p:spPr>
        <p:txBody>
          <a:bodyPr vert="horz" lIns="0" tIns="0" rIns="0" bIns="0" rtlCol="0">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GB"/>
          </a:p>
        </p:txBody>
      </p:sp>
      <p:sp>
        <p:nvSpPr>
          <p:cNvPr id="10" name="Platshållare för datum 3">
            <a:extLst>
              <a:ext uri="{FF2B5EF4-FFF2-40B4-BE49-F238E27FC236}">
                <a16:creationId xmlns:a16="http://schemas.microsoft.com/office/drawing/2014/main" id="{CBA68D22-4FB9-47D4-96AD-0294E542DBA0}"/>
              </a:ext>
            </a:extLst>
          </p:cNvPr>
          <p:cNvSpPr>
            <a:spLocks noGrp="1"/>
          </p:cNvSpPr>
          <p:nvPr>
            <p:ph type="dt" sz="half" idx="2"/>
          </p:nvPr>
        </p:nvSpPr>
        <p:spPr>
          <a:xfrm>
            <a:off x="371475" y="6486976"/>
            <a:ext cx="2743200" cy="365125"/>
          </a:xfrm>
          <a:prstGeom prst="rect">
            <a:avLst/>
          </a:prstGeom>
        </p:spPr>
        <p:txBody>
          <a:bodyPr vert="horz" lIns="91440" tIns="45720" rIns="91440" bIns="45720" rtlCol="0" anchor="ctr"/>
          <a:lstStyle>
            <a:lvl1pPr algn="l">
              <a:defRPr sz="1000">
                <a:solidFill>
                  <a:schemeClr val="tx1">
                    <a:tint val="75000"/>
                  </a:schemeClr>
                </a:solidFill>
              </a:defRPr>
            </a:lvl1pPr>
          </a:lstStyle>
          <a:p>
            <a:fld id="{11CE830F-2306-4803-B051-0E5C6D9E1550}" type="datetimeFigureOut">
              <a:rPr lang="en-GB" smtClean="0"/>
              <a:pPr/>
              <a:t>08/04/2024</a:t>
            </a:fld>
            <a:endParaRPr lang="en-GB"/>
          </a:p>
        </p:txBody>
      </p:sp>
      <p:sp>
        <p:nvSpPr>
          <p:cNvPr id="11" name="Platshållare för sidfot 4">
            <a:extLst>
              <a:ext uri="{FF2B5EF4-FFF2-40B4-BE49-F238E27FC236}">
                <a16:creationId xmlns:a16="http://schemas.microsoft.com/office/drawing/2014/main" id="{D4F4D40C-96E8-4B54-98D4-532548100E6E}"/>
              </a:ext>
            </a:extLst>
          </p:cNvPr>
          <p:cNvSpPr>
            <a:spLocks noGrp="1"/>
          </p:cNvSpPr>
          <p:nvPr>
            <p:ph type="ftr" sz="quarter" idx="3"/>
          </p:nvPr>
        </p:nvSpPr>
        <p:spPr>
          <a:xfrm>
            <a:off x="4038600" y="6486976"/>
            <a:ext cx="4114800" cy="365125"/>
          </a:xfrm>
          <a:prstGeom prst="rect">
            <a:avLst/>
          </a:prstGeom>
        </p:spPr>
        <p:txBody>
          <a:bodyPr vert="horz" lIns="91440" tIns="45720" rIns="91440" bIns="45720" rtlCol="0" anchor="ctr"/>
          <a:lstStyle>
            <a:lvl1pPr algn="ctr">
              <a:defRPr sz="1000">
                <a:solidFill>
                  <a:schemeClr val="tx1">
                    <a:tint val="75000"/>
                  </a:schemeClr>
                </a:solidFill>
              </a:defRPr>
            </a:lvl1pPr>
          </a:lstStyle>
          <a:p>
            <a:endParaRPr lang="en-GB"/>
          </a:p>
        </p:txBody>
      </p:sp>
      <p:sp>
        <p:nvSpPr>
          <p:cNvPr id="12" name="Platshållare för bildnummer 5">
            <a:extLst>
              <a:ext uri="{FF2B5EF4-FFF2-40B4-BE49-F238E27FC236}">
                <a16:creationId xmlns:a16="http://schemas.microsoft.com/office/drawing/2014/main" id="{10120A3B-6748-433C-9A1B-8C594A52E593}"/>
              </a:ext>
            </a:extLst>
          </p:cNvPr>
          <p:cNvSpPr>
            <a:spLocks noGrp="1"/>
          </p:cNvSpPr>
          <p:nvPr>
            <p:ph type="sldNum" sz="quarter" idx="4"/>
          </p:nvPr>
        </p:nvSpPr>
        <p:spPr>
          <a:xfrm>
            <a:off x="9077325" y="6486976"/>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06A1F5D9-B110-4C57-B9C3-090C6441F2D8}" type="slidenum">
              <a:rPr lang="en-GB" smtClean="0"/>
              <a:pPr/>
              <a:t>‹#›</a:t>
            </a:fld>
            <a:endParaRPr lang="en-GB"/>
          </a:p>
        </p:txBody>
      </p:sp>
      <p:pic>
        <p:nvPicPr>
          <p:cNvPr id="13" name="Bild 12">
            <a:extLst>
              <a:ext uri="{FF2B5EF4-FFF2-40B4-BE49-F238E27FC236}">
                <a16:creationId xmlns:a16="http://schemas.microsoft.com/office/drawing/2014/main" id="{9C07C8C3-9EC6-45C9-858E-84CBCFE9BF25}"/>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10648000" y="216693"/>
            <a:ext cx="1180716" cy="321334"/>
          </a:xfrm>
          <a:prstGeom prst="rect">
            <a:avLst/>
          </a:prstGeom>
        </p:spPr>
      </p:pic>
    </p:spTree>
    <p:extLst>
      <p:ext uri="{BB962C8B-B14F-4D97-AF65-F5344CB8AC3E}">
        <p14:creationId xmlns:p14="http://schemas.microsoft.com/office/powerpoint/2010/main" val="2753757326"/>
      </p:ext>
    </p:extLst>
  </p:cSld>
  <p:clrMap bg1="lt1" tx1="dk1" bg2="lt2" tx2="dk2" accent1="accent1" accent2="accent2" accent3="accent3" accent4="accent4" accent5="accent5" accent6="accent6" hlink="hlink" folHlink="folHlink"/>
  <p:sldLayoutIdLst>
    <p:sldLayoutId id="2147483687" r:id="rId1"/>
    <p:sldLayoutId id="2147483683" r:id="rId2"/>
    <p:sldLayoutId id="2147483772" r:id="rId3"/>
    <p:sldLayoutId id="2147483681" r:id="rId4"/>
    <p:sldLayoutId id="2147483682" r:id="rId5"/>
    <p:sldLayoutId id="2147483771" r:id="rId6"/>
    <p:sldLayoutId id="2147483718" r:id="rId7"/>
    <p:sldLayoutId id="2147483719" r:id="rId8"/>
  </p:sldLayoutIdLst>
  <p:txStyles>
    <p:titleStyle>
      <a:lvl1pPr algn="l" defTabSz="9144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Platshållare för rubrik 1">
            <a:extLst>
              <a:ext uri="{FF2B5EF4-FFF2-40B4-BE49-F238E27FC236}">
                <a16:creationId xmlns:a16="http://schemas.microsoft.com/office/drawing/2014/main" id="{B26575F2-A9FD-469F-A03B-B1B043DA4226}"/>
              </a:ext>
            </a:extLst>
          </p:cNvPr>
          <p:cNvSpPr>
            <a:spLocks noGrp="1"/>
          </p:cNvSpPr>
          <p:nvPr>
            <p:ph type="title"/>
          </p:nvPr>
        </p:nvSpPr>
        <p:spPr>
          <a:xfrm>
            <a:off x="947738" y="759600"/>
            <a:ext cx="10296524" cy="1129164"/>
          </a:xfrm>
          <a:prstGeom prst="rect">
            <a:avLst/>
          </a:prstGeom>
        </p:spPr>
        <p:txBody>
          <a:bodyPr vert="horz" lIns="0" tIns="0" rIns="0" bIns="0" rtlCol="0" anchor="ctr">
            <a:normAutofit/>
          </a:bodyPr>
          <a:lstStyle/>
          <a:p>
            <a:r>
              <a:rPr lang="sv-SE"/>
              <a:t>Klicka här för att ändra mall för rubrikformat</a:t>
            </a:r>
            <a:endParaRPr lang="en-GB"/>
          </a:p>
        </p:txBody>
      </p:sp>
      <p:sp>
        <p:nvSpPr>
          <p:cNvPr id="9" name="Platshållare för text 2">
            <a:extLst>
              <a:ext uri="{FF2B5EF4-FFF2-40B4-BE49-F238E27FC236}">
                <a16:creationId xmlns:a16="http://schemas.microsoft.com/office/drawing/2014/main" id="{51C685E8-B70C-4C82-B3DA-075FBB97BF97}"/>
              </a:ext>
            </a:extLst>
          </p:cNvPr>
          <p:cNvSpPr>
            <a:spLocks noGrp="1"/>
          </p:cNvSpPr>
          <p:nvPr>
            <p:ph type="body" idx="1"/>
          </p:nvPr>
        </p:nvSpPr>
        <p:spPr>
          <a:xfrm>
            <a:off x="947738" y="1956251"/>
            <a:ext cx="10296524" cy="4351338"/>
          </a:xfrm>
          <a:prstGeom prst="rect">
            <a:avLst/>
          </a:prstGeom>
        </p:spPr>
        <p:txBody>
          <a:bodyPr vert="horz" lIns="0" tIns="0" rIns="0" bIns="0" rtlCol="0">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GB"/>
          </a:p>
        </p:txBody>
      </p:sp>
      <p:sp>
        <p:nvSpPr>
          <p:cNvPr id="10" name="Platshållare för datum 3">
            <a:extLst>
              <a:ext uri="{FF2B5EF4-FFF2-40B4-BE49-F238E27FC236}">
                <a16:creationId xmlns:a16="http://schemas.microsoft.com/office/drawing/2014/main" id="{CBA68D22-4FB9-47D4-96AD-0294E542DBA0}"/>
              </a:ext>
            </a:extLst>
          </p:cNvPr>
          <p:cNvSpPr>
            <a:spLocks noGrp="1"/>
          </p:cNvSpPr>
          <p:nvPr>
            <p:ph type="dt" sz="half" idx="2"/>
          </p:nvPr>
        </p:nvSpPr>
        <p:spPr>
          <a:xfrm>
            <a:off x="371475" y="6486976"/>
            <a:ext cx="2743200" cy="365125"/>
          </a:xfrm>
          <a:prstGeom prst="rect">
            <a:avLst/>
          </a:prstGeom>
        </p:spPr>
        <p:txBody>
          <a:bodyPr vert="horz" lIns="91440" tIns="45720" rIns="91440" bIns="45720" rtlCol="0" anchor="ctr"/>
          <a:lstStyle>
            <a:lvl1pPr algn="l">
              <a:defRPr sz="1000">
                <a:solidFill>
                  <a:schemeClr val="tx1">
                    <a:tint val="75000"/>
                  </a:schemeClr>
                </a:solidFill>
              </a:defRPr>
            </a:lvl1pPr>
          </a:lstStyle>
          <a:p>
            <a:fld id="{11CE830F-2306-4803-B051-0E5C6D9E1550}" type="datetimeFigureOut">
              <a:rPr lang="en-GB" smtClean="0"/>
              <a:pPr/>
              <a:t>08/04/2024</a:t>
            </a:fld>
            <a:endParaRPr lang="en-GB"/>
          </a:p>
        </p:txBody>
      </p:sp>
      <p:sp>
        <p:nvSpPr>
          <p:cNvPr id="11" name="Platshållare för sidfot 4">
            <a:extLst>
              <a:ext uri="{FF2B5EF4-FFF2-40B4-BE49-F238E27FC236}">
                <a16:creationId xmlns:a16="http://schemas.microsoft.com/office/drawing/2014/main" id="{D4F4D40C-96E8-4B54-98D4-532548100E6E}"/>
              </a:ext>
            </a:extLst>
          </p:cNvPr>
          <p:cNvSpPr>
            <a:spLocks noGrp="1"/>
          </p:cNvSpPr>
          <p:nvPr>
            <p:ph type="ftr" sz="quarter" idx="3"/>
          </p:nvPr>
        </p:nvSpPr>
        <p:spPr>
          <a:xfrm>
            <a:off x="4038600" y="6486976"/>
            <a:ext cx="4114800" cy="365125"/>
          </a:xfrm>
          <a:prstGeom prst="rect">
            <a:avLst/>
          </a:prstGeom>
        </p:spPr>
        <p:txBody>
          <a:bodyPr vert="horz" lIns="91440" tIns="45720" rIns="91440" bIns="45720" rtlCol="0" anchor="ctr"/>
          <a:lstStyle>
            <a:lvl1pPr algn="ctr">
              <a:defRPr sz="1000">
                <a:solidFill>
                  <a:schemeClr val="tx1">
                    <a:tint val="75000"/>
                  </a:schemeClr>
                </a:solidFill>
              </a:defRPr>
            </a:lvl1pPr>
          </a:lstStyle>
          <a:p>
            <a:endParaRPr lang="en-GB"/>
          </a:p>
        </p:txBody>
      </p:sp>
      <p:sp>
        <p:nvSpPr>
          <p:cNvPr id="12" name="Platshållare för bildnummer 5">
            <a:extLst>
              <a:ext uri="{FF2B5EF4-FFF2-40B4-BE49-F238E27FC236}">
                <a16:creationId xmlns:a16="http://schemas.microsoft.com/office/drawing/2014/main" id="{10120A3B-6748-433C-9A1B-8C594A52E593}"/>
              </a:ext>
            </a:extLst>
          </p:cNvPr>
          <p:cNvSpPr>
            <a:spLocks noGrp="1"/>
          </p:cNvSpPr>
          <p:nvPr>
            <p:ph type="sldNum" sz="quarter" idx="4"/>
          </p:nvPr>
        </p:nvSpPr>
        <p:spPr>
          <a:xfrm>
            <a:off x="9077325" y="6486976"/>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06A1F5D9-B110-4C57-B9C3-090C6441F2D8}" type="slidenum">
              <a:rPr lang="en-GB" smtClean="0"/>
              <a:pPr/>
              <a:t>‹#›</a:t>
            </a:fld>
            <a:endParaRPr lang="en-GB"/>
          </a:p>
        </p:txBody>
      </p:sp>
      <p:pic>
        <p:nvPicPr>
          <p:cNvPr id="13" name="Bild 12">
            <a:extLst>
              <a:ext uri="{FF2B5EF4-FFF2-40B4-BE49-F238E27FC236}">
                <a16:creationId xmlns:a16="http://schemas.microsoft.com/office/drawing/2014/main" id="{9C07C8C3-9EC6-45C9-858E-84CBCFE9BF25}"/>
              </a:ext>
            </a:extLst>
          </p:cNvPr>
          <p:cNvPicPr>
            <a:picLocks noChangeAspect="1"/>
          </p:cNvPicPr>
          <p:nvPr userDrawn="1"/>
        </p:nvPicPr>
        <p:blipFill>
          <a:blip r:embed="rId19">
            <a:extLst>
              <a:ext uri="{96DAC541-7B7A-43D3-8B79-37D633B846F1}">
                <asvg:svgBlip xmlns:asvg="http://schemas.microsoft.com/office/drawing/2016/SVG/main" r:embed="rId20"/>
              </a:ext>
            </a:extLst>
          </a:blip>
          <a:stretch>
            <a:fillRect/>
          </a:stretch>
        </p:blipFill>
        <p:spPr>
          <a:xfrm>
            <a:off x="10648000" y="216693"/>
            <a:ext cx="1180716" cy="321334"/>
          </a:xfrm>
          <a:prstGeom prst="rect">
            <a:avLst/>
          </a:prstGeom>
        </p:spPr>
      </p:pic>
    </p:spTree>
    <p:extLst>
      <p:ext uri="{BB962C8B-B14F-4D97-AF65-F5344CB8AC3E}">
        <p14:creationId xmlns:p14="http://schemas.microsoft.com/office/powerpoint/2010/main" val="4230810522"/>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7" r:id="rId4"/>
    <p:sldLayoutId id="2147483712" r:id="rId5"/>
    <p:sldLayoutId id="2147483773" r:id="rId6"/>
    <p:sldLayoutId id="2147483835" r:id="rId7"/>
    <p:sldLayoutId id="2147483774" r:id="rId8"/>
    <p:sldLayoutId id="2147483708" r:id="rId9"/>
    <p:sldLayoutId id="2147483709" r:id="rId10"/>
    <p:sldLayoutId id="2147483711" r:id="rId11"/>
    <p:sldLayoutId id="2147483769" r:id="rId12"/>
    <p:sldLayoutId id="2147483754" r:id="rId13"/>
    <p:sldLayoutId id="2147483706" r:id="rId14"/>
    <p:sldLayoutId id="2147483834" r:id="rId15"/>
    <p:sldLayoutId id="2147483833" r:id="rId16"/>
    <p:sldLayoutId id="2147483841" r:id="rId17"/>
  </p:sldLayoutIdLst>
  <p:txStyles>
    <p:titleStyle>
      <a:lvl1pPr algn="l" defTabSz="9144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44103986-6E27-4C60-BFEA-8B09080AD519}"/>
              </a:ext>
            </a:extLst>
          </p:cNvPr>
          <p:cNvSpPr/>
          <p:nvPr userDrawn="1"/>
        </p:nvSpPr>
        <p:spPr>
          <a:xfrm>
            <a:off x="0" y="0"/>
            <a:ext cx="12192000" cy="6921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Platshållare för rubrik 1">
            <a:extLst>
              <a:ext uri="{FF2B5EF4-FFF2-40B4-BE49-F238E27FC236}">
                <a16:creationId xmlns:a16="http://schemas.microsoft.com/office/drawing/2014/main" id="{B26575F2-A9FD-469F-A03B-B1B043DA4226}"/>
              </a:ext>
            </a:extLst>
          </p:cNvPr>
          <p:cNvSpPr>
            <a:spLocks noGrp="1"/>
          </p:cNvSpPr>
          <p:nvPr>
            <p:ph type="title"/>
          </p:nvPr>
        </p:nvSpPr>
        <p:spPr>
          <a:xfrm>
            <a:off x="947738" y="759600"/>
            <a:ext cx="10296524" cy="1129164"/>
          </a:xfrm>
          <a:prstGeom prst="rect">
            <a:avLst/>
          </a:prstGeom>
        </p:spPr>
        <p:txBody>
          <a:bodyPr vert="horz" lIns="0" tIns="0" rIns="0" bIns="0" rtlCol="0" anchor="ctr">
            <a:normAutofit/>
          </a:bodyPr>
          <a:lstStyle/>
          <a:p>
            <a:r>
              <a:rPr lang="sv-SE"/>
              <a:t>Klicka här för att ändra mall för rubrikformat</a:t>
            </a:r>
            <a:endParaRPr lang="en-GB"/>
          </a:p>
        </p:txBody>
      </p:sp>
      <p:sp>
        <p:nvSpPr>
          <p:cNvPr id="9" name="Platshållare för text 2">
            <a:extLst>
              <a:ext uri="{FF2B5EF4-FFF2-40B4-BE49-F238E27FC236}">
                <a16:creationId xmlns:a16="http://schemas.microsoft.com/office/drawing/2014/main" id="{51C685E8-B70C-4C82-B3DA-075FBB97BF97}"/>
              </a:ext>
            </a:extLst>
          </p:cNvPr>
          <p:cNvSpPr>
            <a:spLocks noGrp="1"/>
          </p:cNvSpPr>
          <p:nvPr>
            <p:ph type="body" idx="1"/>
          </p:nvPr>
        </p:nvSpPr>
        <p:spPr>
          <a:xfrm>
            <a:off x="947738" y="1956251"/>
            <a:ext cx="10296524" cy="4376602"/>
          </a:xfrm>
          <a:prstGeom prst="rect">
            <a:avLst/>
          </a:prstGeom>
        </p:spPr>
        <p:txBody>
          <a:bodyPr vert="horz" lIns="0" tIns="0" rIns="0" bIns="0" rtlCol="0">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GB"/>
          </a:p>
        </p:txBody>
      </p:sp>
      <p:sp>
        <p:nvSpPr>
          <p:cNvPr id="10" name="Platshållare för datum 3">
            <a:extLst>
              <a:ext uri="{FF2B5EF4-FFF2-40B4-BE49-F238E27FC236}">
                <a16:creationId xmlns:a16="http://schemas.microsoft.com/office/drawing/2014/main" id="{CBA68D22-4FB9-47D4-96AD-0294E542DBA0}"/>
              </a:ext>
            </a:extLst>
          </p:cNvPr>
          <p:cNvSpPr>
            <a:spLocks noGrp="1"/>
          </p:cNvSpPr>
          <p:nvPr>
            <p:ph type="dt" sz="half" idx="2"/>
          </p:nvPr>
        </p:nvSpPr>
        <p:spPr>
          <a:xfrm>
            <a:off x="371475" y="6486976"/>
            <a:ext cx="2743200" cy="365125"/>
          </a:xfrm>
          <a:prstGeom prst="rect">
            <a:avLst/>
          </a:prstGeom>
        </p:spPr>
        <p:txBody>
          <a:bodyPr vert="horz" lIns="91440" tIns="45720" rIns="91440" bIns="45720" rtlCol="0" anchor="ctr"/>
          <a:lstStyle>
            <a:lvl1pPr algn="l">
              <a:defRPr sz="1000">
                <a:solidFill>
                  <a:schemeClr val="tx1">
                    <a:tint val="75000"/>
                  </a:schemeClr>
                </a:solidFill>
              </a:defRPr>
            </a:lvl1pPr>
          </a:lstStyle>
          <a:p>
            <a:fld id="{11CE830F-2306-4803-B051-0E5C6D9E1550}" type="datetimeFigureOut">
              <a:rPr lang="en-GB" smtClean="0"/>
              <a:pPr/>
              <a:t>08/04/2024</a:t>
            </a:fld>
            <a:endParaRPr lang="en-GB"/>
          </a:p>
        </p:txBody>
      </p:sp>
      <p:sp>
        <p:nvSpPr>
          <p:cNvPr id="11" name="Platshållare för sidfot 4">
            <a:extLst>
              <a:ext uri="{FF2B5EF4-FFF2-40B4-BE49-F238E27FC236}">
                <a16:creationId xmlns:a16="http://schemas.microsoft.com/office/drawing/2014/main" id="{D4F4D40C-96E8-4B54-98D4-532548100E6E}"/>
              </a:ext>
            </a:extLst>
          </p:cNvPr>
          <p:cNvSpPr>
            <a:spLocks noGrp="1"/>
          </p:cNvSpPr>
          <p:nvPr>
            <p:ph type="ftr" sz="quarter" idx="3"/>
          </p:nvPr>
        </p:nvSpPr>
        <p:spPr>
          <a:xfrm>
            <a:off x="4038600" y="6486976"/>
            <a:ext cx="4114800" cy="365125"/>
          </a:xfrm>
          <a:prstGeom prst="rect">
            <a:avLst/>
          </a:prstGeom>
        </p:spPr>
        <p:txBody>
          <a:bodyPr vert="horz" lIns="91440" tIns="45720" rIns="91440" bIns="45720" rtlCol="0" anchor="ctr"/>
          <a:lstStyle>
            <a:lvl1pPr algn="ctr">
              <a:defRPr sz="1000">
                <a:solidFill>
                  <a:schemeClr val="tx1">
                    <a:tint val="75000"/>
                  </a:schemeClr>
                </a:solidFill>
              </a:defRPr>
            </a:lvl1pPr>
          </a:lstStyle>
          <a:p>
            <a:endParaRPr lang="en-GB"/>
          </a:p>
        </p:txBody>
      </p:sp>
      <p:sp>
        <p:nvSpPr>
          <p:cNvPr id="12" name="Platshållare för bildnummer 5">
            <a:extLst>
              <a:ext uri="{FF2B5EF4-FFF2-40B4-BE49-F238E27FC236}">
                <a16:creationId xmlns:a16="http://schemas.microsoft.com/office/drawing/2014/main" id="{10120A3B-6748-433C-9A1B-8C594A52E593}"/>
              </a:ext>
            </a:extLst>
          </p:cNvPr>
          <p:cNvSpPr>
            <a:spLocks noGrp="1"/>
          </p:cNvSpPr>
          <p:nvPr>
            <p:ph type="sldNum" sz="quarter" idx="4"/>
          </p:nvPr>
        </p:nvSpPr>
        <p:spPr>
          <a:xfrm>
            <a:off x="9077325" y="6486976"/>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06A1F5D9-B110-4C57-B9C3-090C6441F2D8}" type="slidenum">
              <a:rPr lang="en-GB" smtClean="0"/>
              <a:pPr/>
              <a:t>‹#›</a:t>
            </a:fld>
            <a:endParaRPr lang="en-GB"/>
          </a:p>
        </p:txBody>
      </p:sp>
      <p:pic>
        <p:nvPicPr>
          <p:cNvPr id="13" name="Bild 12">
            <a:extLst>
              <a:ext uri="{FF2B5EF4-FFF2-40B4-BE49-F238E27FC236}">
                <a16:creationId xmlns:a16="http://schemas.microsoft.com/office/drawing/2014/main" id="{9C07C8C3-9EC6-45C9-858E-84CBCFE9BF25}"/>
              </a:ext>
            </a:extLst>
          </p:cNvPr>
          <p:cNvPicPr>
            <a:picLocks noChangeAspect="1"/>
          </p:cNvPicPr>
          <p:nvPr userDrawn="1"/>
        </p:nvPicPr>
        <p:blipFill>
          <a:blip r:embed="rId14">
            <a:extLst>
              <a:ext uri="{96DAC541-7B7A-43D3-8B79-37D633B846F1}">
                <asvg:svgBlip xmlns:asvg="http://schemas.microsoft.com/office/drawing/2016/SVG/main" r:embed="rId15"/>
              </a:ext>
            </a:extLst>
          </a:blip>
          <a:stretch>
            <a:fillRect/>
          </a:stretch>
        </p:blipFill>
        <p:spPr>
          <a:xfrm>
            <a:off x="10648000" y="216693"/>
            <a:ext cx="1180716" cy="321334"/>
          </a:xfrm>
          <a:prstGeom prst="rect">
            <a:avLst/>
          </a:prstGeom>
        </p:spPr>
      </p:pic>
    </p:spTree>
    <p:extLst>
      <p:ext uri="{BB962C8B-B14F-4D97-AF65-F5344CB8AC3E}">
        <p14:creationId xmlns:p14="http://schemas.microsoft.com/office/powerpoint/2010/main" val="1406820616"/>
      </p:ext>
    </p:extLst>
  </p:cSld>
  <p:clrMap bg1="lt1" tx1="dk1" bg2="lt2" tx2="dk2" accent1="accent1" accent2="accent2" accent3="accent3" accent4="accent4" accent5="accent5" accent6="accent6" hlink="hlink" folHlink="folHlink"/>
  <p:sldLayoutIdLst>
    <p:sldLayoutId id="2147483760" r:id="rId1"/>
    <p:sldLayoutId id="2147483764" r:id="rId2"/>
    <p:sldLayoutId id="2147483748" r:id="rId3"/>
    <p:sldLayoutId id="2147483767" r:id="rId4"/>
    <p:sldLayoutId id="2147483837" r:id="rId5"/>
    <p:sldLayoutId id="2147483766" r:id="rId6"/>
    <p:sldLayoutId id="2147483840" r:id="rId7"/>
    <p:sldLayoutId id="2147483838" r:id="rId8"/>
    <p:sldLayoutId id="2147483759" r:id="rId9"/>
    <p:sldLayoutId id="2147483765" r:id="rId10"/>
    <p:sldLayoutId id="2147483768" r:id="rId11"/>
    <p:sldLayoutId id="2147483839" r:id="rId12"/>
  </p:sldLayoutIdLst>
  <p:txStyles>
    <p:titleStyle>
      <a:lvl1pPr algn="l" defTabSz="9144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xml"/><Relationship Id="rId1" Type="http://schemas.openxmlformats.org/officeDocument/2006/relationships/slideLayout" Target="../slideLayouts/slideLayout25.xml"/><Relationship Id="rId5" Type="http://schemas.openxmlformats.org/officeDocument/2006/relationships/image" Target="../media/image23.png"/><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objekt 5" descr="Abstrakta steg på en ljusgrön pastell bakgrund">
            <a:extLst>
              <a:ext uri="{FF2B5EF4-FFF2-40B4-BE49-F238E27FC236}">
                <a16:creationId xmlns:a16="http://schemas.microsoft.com/office/drawing/2014/main" id="{19C379D1-DB9A-429E-AD19-CC7CC31AEB09}"/>
              </a:ext>
            </a:extLst>
          </p:cNvPr>
          <p:cNvPicPr>
            <a:picLocks noGrp="1" noChangeAspect="1"/>
          </p:cNvPicPr>
          <p:nvPr>
            <p:ph type="pic" sz="quarter" idx="13"/>
          </p:nvPr>
        </p:nvPicPr>
        <p:blipFill rotWithShape="1">
          <a:blip r:embed="rId3"/>
          <a:srcRect t="25597" r="1" b="6481"/>
          <a:stretch/>
        </p:blipFill>
        <p:spPr>
          <a:xfrm>
            <a:off x="371474" y="692150"/>
            <a:ext cx="11449051" cy="5832475"/>
          </a:xfrm>
          <a:noFill/>
        </p:spPr>
      </p:pic>
      <p:sp>
        <p:nvSpPr>
          <p:cNvPr id="2" name="Rubrik 1">
            <a:extLst>
              <a:ext uri="{FF2B5EF4-FFF2-40B4-BE49-F238E27FC236}">
                <a16:creationId xmlns:a16="http://schemas.microsoft.com/office/drawing/2014/main" id="{82B68295-F1C4-4356-8D35-8A2E123163F5}"/>
              </a:ext>
            </a:extLst>
          </p:cNvPr>
          <p:cNvSpPr>
            <a:spLocks noGrp="1"/>
          </p:cNvSpPr>
          <p:nvPr>
            <p:ph type="title"/>
          </p:nvPr>
        </p:nvSpPr>
        <p:spPr>
          <a:xfrm>
            <a:off x="947738" y="1485080"/>
            <a:ext cx="4513281" cy="1372796"/>
          </a:xfrm>
        </p:spPr>
        <p:txBody>
          <a:bodyPr anchor="ctr">
            <a:normAutofit fontScale="90000"/>
          </a:bodyPr>
          <a:lstStyle/>
          <a:p>
            <a:br>
              <a:rPr lang="sv-SE" sz="1800" dirty="0">
                <a:latin typeface="+mn-lt"/>
              </a:rPr>
            </a:br>
            <a:br>
              <a:rPr lang="sv-SE" sz="1800" dirty="0">
                <a:latin typeface="+mn-lt"/>
              </a:rPr>
            </a:br>
            <a:r>
              <a:rPr lang="sv-SE" sz="1800" dirty="0">
                <a:solidFill>
                  <a:schemeClr val="bg2">
                    <a:lumMod val="25000"/>
                  </a:schemeClr>
                </a:solidFill>
                <a:latin typeface="+mn-lt"/>
                <a:cs typeface="Segoe UI"/>
              </a:rPr>
              <a:t>Hur mottaglig är medarbetaren för att ta emot feedback?</a:t>
            </a:r>
            <a:br>
              <a:rPr lang="sv-SE" sz="1800" dirty="0">
                <a:latin typeface="+mn-lt"/>
              </a:rPr>
            </a:br>
            <a:br>
              <a:rPr lang="sv-SE" sz="1800" dirty="0">
                <a:latin typeface="+mn-lt"/>
              </a:rPr>
            </a:br>
            <a:r>
              <a:rPr lang="sv-SE" sz="1800" dirty="0">
                <a:solidFill>
                  <a:schemeClr val="bg2">
                    <a:lumMod val="25000"/>
                  </a:schemeClr>
                </a:solidFill>
                <a:latin typeface="+mn-lt"/>
                <a:cs typeface="Segoe UI"/>
              </a:rPr>
              <a:t>Vår förmåga att ta emot förändrande feedback beror på mognad och erfarenhet!</a:t>
            </a:r>
          </a:p>
        </p:txBody>
      </p:sp>
      <p:sp>
        <p:nvSpPr>
          <p:cNvPr id="4" name="textruta 3">
            <a:extLst>
              <a:ext uri="{FF2B5EF4-FFF2-40B4-BE49-F238E27FC236}">
                <a16:creationId xmlns:a16="http://schemas.microsoft.com/office/drawing/2014/main" id="{1F871719-E96B-48F5-B487-FDCD336DD790}"/>
              </a:ext>
            </a:extLst>
          </p:cNvPr>
          <p:cNvSpPr txBox="1"/>
          <p:nvPr/>
        </p:nvSpPr>
        <p:spPr>
          <a:xfrm>
            <a:off x="1839191" y="4260274"/>
            <a:ext cx="1402773" cy="253916"/>
          </a:xfrm>
          <a:prstGeom prst="rect">
            <a:avLst/>
          </a:prstGeom>
          <a:noFill/>
        </p:spPr>
        <p:txBody>
          <a:bodyPr wrap="square" lIns="91440" tIns="45720" rIns="91440" bIns="45720" rtlCol="0" anchor="t">
            <a:spAutoFit/>
          </a:bodyPr>
          <a:lstStyle/>
          <a:p>
            <a:pPr algn="ctr"/>
            <a:r>
              <a:rPr lang="sv-SE" sz="1050">
                <a:solidFill>
                  <a:schemeClr val="bg2">
                    <a:lumMod val="25000"/>
                  </a:schemeClr>
                </a:solidFill>
                <a:cs typeface="Segoe UI"/>
              </a:rPr>
              <a:t>Förkasta</a:t>
            </a:r>
          </a:p>
        </p:txBody>
      </p:sp>
      <p:sp>
        <p:nvSpPr>
          <p:cNvPr id="7" name="textruta 6">
            <a:extLst>
              <a:ext uri="{FF2B5EF4-FFF2-40B4-BE49-F238E27FC236}">
                <a16:creationId xmlns:a16="http://schemas.microsoft.com/office/drawing/2014/main" id="{3CFA4121-C418-4F33-8EEB-60B11024E880}"/>
              </a:ext>
            </a:extLst>
          </p:cNvPr>
          <p:cNvSpPr txBox="1"/>
          <p:nvPr/>
        </p:nvSpPr>
        <p:spPr>
          <a:xfrm>
            <a:off x="3569624" y="3434112"/>
            <a:ext cx="1402773" cy="253916"/>
          </a:xfrm>
          <a:prstGeom prst="rect">
            <a:avLst/>
          </a:prstGeom>
          <a:noFill/>
        </p:spPr>
        <p:txBody>
          <a:bodyPr wrap="square" lIns="91440" tIns="45720" rIns="91440" bIns="45720" rtlCol="0" anchor="t">
            <a:spAutoFit/>
          </a:bodyPr>
          <a:lstStyle/>
          <a:p>
            <a:pPr algn="ctr"/>
            <a:r>
              <a:rPr lang="sv-SE" sz="1050">
                <a:solidFill>
                  <a:schemeClr val="bg2">
                    <a:lumMod val="25000"/>
                  </a:schemeClr>
                </a:solidFill>
                <a:cs typeface="Segoe UI"/>
              </a:rPr>
              <a:t>Försvara</a:t>
            </a:r>
          </a:p>
        </p:txBody>
      </p:sp>
      <p:sp>
        <p:nvSpPr>
          <p:cNvPr id="8" name="textruta 7">
            <a:extLst>
              <a:ext uri="{FF2B5EF4-FFF2-40B4-BE49-F238E27FC236}">
                <a16:creationId xmlns:a16="http://schemas.microsoft.com/office/drawing/2014/main" id="{949ED544-8587-42AC-9B7F-D860518B66E2}"/>
              </a:ext>
            </a:extLst>
          </p:cNvPr>
          <p:cNvSpPr txBox="1"/>
          <p:nvPr/>
        </p:nvSpPr>
        <p:spPr>
          <a:xfrm>
            <a:off x="5394612" y="2674631"/>
            <a:ext cx="1402773" cy="253916"/>
          </a:xfrm>
          <a:prstGeom prst="rect">
            <a:avLst/>
          </a:prstGeom>
          <a:noFill/>
        </p:spPr>
        <p:txBody>
          <a:bodyPr wrap="square" lIns="91440" tIns="45720" rIns="91440" bIns="45720" rtlCol="0" anchor="t">
            <a:spAutoFit/>
          </a:bodyPr>
          <a:lstStyle/>
          <a:p>
            <a:pPr algn="ctr"/>
            <a:r>
              <a:rPr lang="sv-SE" sz="1050">
                <a:solidFill>
                  <a:schemeClr val="bg2">
                    <a:lumMod val="25000"/>
                  </a:schemeClr>
                </a:solidFill>
                <a:cs typeface="Segoe UI"/>
              </a:rPr>
              <a:t>Förklara</a:t>
            </a:r>
          </a:p>
        </p:txBody>
      </p:sp>
      <p:sp>
        <p:nvSpPr>
          <p:cNvPr id="9" name="textruta 8">
            <a:extLst>
              <a:ext uri="{FF2B5EF4-FFF2-40B4-BE49-F238E27FC236}">
                <a16:creationId xmlns:a16="http://schemas.microsoft.com/office/drawing/2014/main" id="{62B89463-1297-4A8D-BE13-CBC38D38BE98}"/>
              </a:ext>
            </a:extLst>
          </p:cNvPr>
          <p:cNvSpPr txBox="1"/>
          <p:nvPr/>
        </p:nvSpPr>
        <p:spPr>
          <a:xfrm>
            <a:off x="7141887" y="1855767"/>
            <a:ext cx="1402773" cy="253916"/>
          </a:xfrm>
          <a:prstGeom prst="rect">
            <a:avLst/>
          </a:prstGeom>
          <a:noFill/>
        </p:spPr>
        <p:txBody>
          <a:bodyPr wrap="square" lIns="91440" tIns="45720" rIns="91440" bIns="45720" rtlCol="0" anchor="t">
            <a:spAutoFit/>
          </a:bodyPr>
          <a:lstStyle/>
          <a:p>
            <a:pPr algn="ctr"/>
            <a:r>
              <a:rPr lang="sv-SE" sz="1050">
                <a:solidFill>
                  <a:schemeClr val="bg2">
                    <a:lumMod val="25000"/>
                  </a:schemeClr>
                </a:solidFill>
                <a:cs typeface="Segoe UI"/>
              </a:rPr>
              <a:t>Förstå</a:t>
            </a:r>
          </a:p>
        </p:txBody>
      </p:sp>
      <p:sp>
        <p:nvSpPr>
          <p:cNvPr id="11" name="textruta 10">
            <a:extLst>
              <a:ext uri="{FF2B5EF4-FFF2-40B4-BE49-F238E27FC236}">
                <a16:creationId xmlns:a16="http://schemas.microsoft.com/office/drawing/2014/main" id="{DABFFA6D-A291-4BC4-9051-6F290D816C4E}"/>
              </a:ext>
            </a:extLst>
          </p:cNvPr>
          <p:cNvSpPr txBox="1"/>
          <p:nvPr/>
        </p:nvSpPr>
        <p:spPr>
          <a:xfrm>
            <a:off x="9031079" y="1030690"/>
            <a:ext cx="1402773" cy="253916"/>
          </a:xfrm>
          <a:prstGeom prst="rect">
            <a:avLst/>
          </a:prstGeom>
          <a:noFill/>
        </p:spPr>
        <p:txBody>
          <a:bodyPr wrap="square" lIns="91440" tIns="45720" rIns="91440" bIns="45720" rtlCol="0" anchor="t">
            <a:spAutoFit/>
          </a:bodyPr>
          <a:lstStyle/>
          <a:p>
            <a:pPr algn="ctr"/>
            <a:r>
              <a:rPr lang="sv-SE" sz="1050">
                <a:solidFill>
                  <a:schemeClr val="bg2">
                    <a:lumMod val="25000"/>
                  </a:schemeClr>
                </a:solidFill>
                <a:cs typeface="Segoe UI"/>
              </a:rPr>
              <a:t>Förändra</a:t>
            </a:r>
          </a:p>
        </p:txBody>
      </p:sp>
      <p:pic>
        <p:nvPicPr>
          <p:cNvPr id="16" name="Bildobjekt 15" descr="Businesswoman tummen ned">
            <a:extLst>
              <a:ext uri="{FF2B5EF4-FFF2-40B4-BE49-F238E27FC236}">
                <a16:creationId xmlns:a16="http://schemas.microsoft.com/office/drawing/2014/main" id="{A822F008-AEB2-4DC3-912C-0A0B0F4F8919}"/>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689556" y="3853611"/>
            <a:ext cx="985357" cy="2428569"/>
          </a:xfrm>
          <a:prstGeom prst="rect">
            <a:avLst/>
          </a:prstGeom>
        </p:spPr>
      </p:pic>
      <p:pic>
        <p:nvPicPr>
          <p:cNvPr id="18" name="Bildobjekt 17" descr="Business woman counting one">
            <a:extLst>
              <a:ext uri="{FF2B5EF4-FFF2-40B4-BE49-F238E27FC236}">
                <a16:creationId xmlns:a16="http://schemas.microsoft.com/office/drawing/2014/main" id="{0AAD7AA5-A82C-49DB-B20E-937155AF6C29}"/>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0718894" y="2692409"/>
            <a:ext cx="956589" cy="2584734"/>
          </a:xfrm>
          <a:prstGeom prst="rect">
            <a:avLst/>
          </a:prstGeom>
        </p:spPr>
      </p:pic>
      <p:sp>
        <p:nvSpPr>
          <p:cNvPr id="3" name="Rektangel: vikt hörn 2">
            <a:extLst>
              <a:ext uri="{FF2B5EF4-FFF2-40B4-BE49-F238E27FC236}">
                <a16:creationId xmlns:a16="http://schemas.microsoft.com/office/drawing/2014/main" id="{32B181EA-5E30-4AE7-9BBD-E157E836C3FE}"/>
              </a:ext>
            </a:extLst>
          </p:cNvPr>
          <p:cNvSpPr/>
          <p:nvPr/>
        </p:nvSpPr>
        <p:spPr>
          <a:xfrm>
            <a:off x="1770800" y="5132865"/>
            <a:ext cx="1633214" cy="1322310"/>
          </a:xfrm>
          <a:prstGeom prst="foldedCorner">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171450" indent="-171450">
              <a:buFont typeface="Arial" panose="020B0604020202020204" pitchFamily="34" charset="0"/>
              <a:buChar char="•"/>
            </a:pPr>
            <a:r>
              <a:rPr lang="sv-SE" sz="1050">
                <a:cs typeface="Segoe UI"/>
              </a:rPr>
              <a:t>Slår ifrån sig</a:t>
            </a:r>
          </a:p>
          <a:p>
            <a:pPr marL="171450" indent="-171450">
              <a:buFont typeface="Arial" panose="020B0604020202020204" pitchFamily="34" charset="0"/>
              <a:buChar char="•"/>
            </a:pPr>
            <a:r>
              <a:rPr lang="sv-SE" sz="1050">
                <a:cs typeface="Segoe UI"/>
              </a:rPr>
              <a:t>Förnekande</a:t>
            </a:r>
          </a:p>
          <a:p>
            <a:pPr marL="171450" indent="-171450">
              <a:buFont typeface="Arial" panose="020B0604020202020204" pitchFamily="34" charset="0"/>
              <a:buChar char="•"/>
            </a:pPr>
            <a:r>
              <a:rPr lang="sv-SE" sz="1050">
                <a:cs typeface="Segoe UI"/>
              </a:rPr>
              <a:t>”Detta berör inte mig”	</a:t>
            </a:r>
          </a:p>
          <a:p>
            <a:pPr marL="171450" indent="-171450">
              <a:buFont typeface="Arial" panose="020B0604020202020204" pitchFamily="34" charset="0"/>
              <a:buChar char="•"/>
            </a:pPr>
            <a:r>
              <a:rPr lang="sv-SE" sz="1050">
                <a:cs typeface="Segoe UI"/>
              </a:rPr>
              <a:t>”Nej, så kan det inte vara!”</a:t>
            </a:r>
          </a:p>
        </p:txBody>
      </p:sp>
      <p:sp>
        <p:nvSpPr>
          <p:cNvPr id="12" name="Rektangel: vikt hörn 11">
            <a:extLst>
              <a:ext uri="{FF2B5EF4-FFF2-40B4-BE49-F238E27FC236}">
                <a16:creationId xmlns:a16="http://schemas.microsoft.com/office/drawing/2014/main" id="{DB0F174A-6C13-4D64-A2DC-8452EC1BB87F}"/>
              </a:ext>
            </a:extLst>
          </p:cNvPr>
          <p:cNvSpPr/>
          <p:nvPr/>
        </p:nvSpPr>
        <p:spPr>
          <a:xfrm>
            <a:off x="3569624" y="4237124"/>
            <a:ext cx="1633214" cy="1322310"/>
          </a:xfrm>
          <a:prstGeom prst="foldedCorner">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171450" indent="-171450">
              <a:buFont typeface="Arial" panose="020B0604020202020204" pitchFamily="34" charset="0"/>
              <a:buChar char="•"/>
            </a:pPr>
            <a:r>
              <a:rPr lang="sv-SE" sz="1050">
                <a:cs typeface="Segoe UI"/>
              </a:rPr>
              <a:t>Slår ifrån sig</a:t>
            </a:r>
          </a:p>
          <a:p>
            <a:pPr marL="171450" indent="-171450">
              <a:buFont typeface="Arial" panose="020B0604020202020204" pitchFamily="34" charset="0"/>
              <a:buChar char="•"/>
            </a:pPr>
            <a:r>
              <a:rPr lang="sv-SE" sz="1050">
                <a:cs typeface="Segoe UI"/>
              </a:rPr>
              <a:t>Försvarar sig</a:t>
            </a:r>
          </a:p>
          <a:p>
            <a:pPr marL="171450" indent="-171450">
              <a:buFont typeface="Arial" panose="020B0604020202020204" pitchFamily="34" charset="0"/>
              <a:buChar char="•"/>
            </a:pPr>
            <a:r>
              <a:rPr lang="sv-SE" sz="1050">
                <a:cs typeface="Segoe UI"/>
              </a:rPr>
              <a:t>”Jag tar inget ansvar för att…”</a:t>
            </a:r>
          </a:p>
          <a:p>
            <a:pPr marL="171450" indent="-171450">
              <a:buFont typeface="Arial" panose="020B0604020202020204" pitchFamily="34" charset="0"/>
              <a:buChar char="•"/>
            </a:pPr>
            <a:r>
              <a:rPr lang="sv-SE" sz="1050">
                <a:cs typeface="Segoe UI"/>
              </a:rPr>
              <a:t>”Det berodde inte på mig, utan på…”</a:t>
            </a:r>
          </a:p>
        </p:txBody>
      </p:sp>
      <p:sp>
        <p:nvSpPr>
          <p:cNvPr id="13" name="Rektangel: vikt hörn 12">
            <a:extLst>
              <a:ext uri="{FF2B5EF4-FFF2-40B4-BE49-F238E27FC236}">
                <a16:creationId xmlns:a16="http://schemas.microsoft.com/office/drawing/2014/main" id="{CEF0A3FD-7C8F-49A7-B09D-6C41924DDC0E}"/>
              </a:ext>
            </a:extLst>
          </p:cNvPr>
          <p:cNvSpPr/>
          <p:nvPr/>
        </p:nvSpPr>
        <p:spPr>
          <a:xfrm>
            <a:off x="5394612" y="3442486"/>
            <a:ext cx="1633214" cy="1322310"/>
          </a:xfrm>
          <a:prstGeom prst="foldedCorner">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171450" indent="-171450">
              <a:buFont typeface="Arial" panose="020B0604020202020204" pitchFamily="34" charset="0"/>
              <a:buChar char="•"/>
            </a:pPr>
            <a:endParaRPr lang="sv-SE" sz="1050"/>
          </a:p>
          <a:p>
            <a:pPr marL="171450" indent="-171450">
              <a:buFont typeface="Arial" panose="020B0604020202020204" pitchFamily="34" charset="0"/>
              <a:buChar char="•"/>
            </a:pPr>
            <a:r>
              <a:rPr lang="sv-SE" sz="1050">
                <a:cs typeface="Segoe UI"/>
              </a:rPr>
              <a:t>Slår ifrån sig</a:t>
            </a:r>
          </a:p>
          <a:p>
            <a:pPr marL="171450" indent="-171450">
              <a:buFont typeface="Arial" panose="020B0604020202020204" pitchFamily="34" charset="0"/>
              <a:buChar char="•"/>
            </a:pPr>
            <a:r>
              <a:rPr lang="sv-SE" sz="1050">
                <a:cs typeface="Segoe UI"/>
              </a:rPr>
              <a:t>Erkänner sakförhållanden</a:t>
            </a:r>
          </a:p>
          <a:p>
            <a:pPr marL="171450" indent="-171450">
              <a:buFont typeface="Arial" panose="020B0604020202020204" pitchFamily="34" charset="0"/>
              <a:buChar char="•"/>
            </a:pPr>
            <a:r>
              <a:rPr lang="sv-SE" sz="1050">
                <a:cs typeface="Segoe UI"/>
              </a:rPr>
              <a:t>”Det är sant, men…”</a:t>
            </a:r>
          </a:p>
          <a:p>
            <a:pPr marL="171450" indent="-171450">
              <a:buFont typeface="Arial" panose="020B0604020202020204" pitchFamily="34" charset="0"/>
              <a:buChar char="•"/>
            </a:pPr>
            <a:r>
              <a:rPr lang="sv-SE" sz="1050">
                <a:cs typeface="Segoe UI"/>
              </a:rPr>
              <a:t>Gömmer sig bakom fakta</a:t>
            </a:r>
          </a:p>
        </p:txBody>
      </p:sp>
      <p:sp>
        <p:nvSpPr>
          <p:cNvPr id="14" name="Rektangel: vikt hörn 13">
            <a:extLst>
              <a:ext uri="{FF2B5EF4-FFF2-40B4-BE49-F238E27FC236}">
                <a16:creationId xmlns:a16="http://schemas.microsoft.com/office/drawing/2014/main" id="{5F1C7B07-2171-4946-8305-9AE2FFD5431F}"/>
              </a:ext>
            </a:extLst>
          </p:cNvPr>
          <p:cNvSpPr/>
          <p:nvPr/>
        </p:nvSpPr>
        <p:spPr>
          <a:xfrm>
            <a:off x="7303081" y="2526447"/>
            <a:ext cx="1633214" cy="1540022"/>
          </a:xfrm>
          <a:prstGeom prst="foldedCorner">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171450" indent="-171450">
              <a:buFont typeface="Arial" panose="020B0604020202020204" pitchFamily="34" charset="0"/>
              <a:buChar char="•"/>
            </a:pPr>
            <a:endParaRPr lang="sv-SE" sz="1050"/>
          </a:p>
          <a:p>
            <a:pPr marL="171450" indent="-171450">
              <a:buFont typeface="Arial" panose="020B0604020202020204" pitchFamily="34" charset="0"/>
              <a:buChar char="•"/>
            </a:pPr>
            <a:r>
              <a:rPr lang="sv-SE" sz="1050">
                <a:cs typeface="Segoe UI"/>
              </a:rPr>
              <a:t>Tar till sig</a:t>
            </a:r>
          </a:p>
          <a:p>
            <a:pPr marL="171450" indent="-171450">
              <a:buFont typeface="Arial" panose="020B0604020202020204" pitchFamily="34" charset="0"/>
              <a:buChar char="•"/>
            </a:pPr>
            <a:r>
              <a:rPr lang="sv-SE" sz="1050">
                <a:cs typeface="Segoe UI"/>
              </a:rPr>
              <a:t>Accepterar sakförhållanden</a:t>
            </a:r>
          </a:p>
          <a:p>
            <a:pPr marL="171450" indent="-171450">
              <a:buFont typeface="Arial" panose="020B0604020202020204" pitchFamily="34" charset="0"/>
              <a:buChar char="•"/>
            </a:pPr>
            <a:r>
              <a:rPr lang="sv-SE" sz="1050">
                <a:cs typeface="Segoe UI"/>
              </a:rPr>
              <a:t>”Kan du förklara en gång till vad som kan förbättras?”</a:t>
            </a:r>
          </a:p>
          <a:p>
            <a:pPr marL="171450" indent="-171450">
              <a:buFont typeface="Arial" panose="020B0604020202020204" pitchFamily="34" charset="0"/>
              <a:buChar char="•"/>
            </a:pPr>
            <a:r>
              <a:rPr lang="sv-SE" sz="1050">
                <a:cs typeface="Segoe UI"/>
              </a:rPr>
              <a:t>Frågar och lyssnar</a:t>
            </a:r>
          </a:p>
        </p:txBody>
      </p:sp>
      <p:sp>
        <p:nvSpPr>
          <p:cNvPr id="15" name="Rektangel: vikt hörn 14">
            <a:extLst>
              <a:ext uri="{FF2B5EF4-FFF2-40B4-BE49-F238E27FC236}">
                <a16:creationId xmlns:a16="http://schemas.microsoft.com/office/drawing/2014/main" id="{EA1E03CE-0913-4873-A7E7-B2FE691F8724}"/>
              </a:ext>
            </a:extLst>
          </p:cNvPr>
          <p:cNvSpPr/>
          <p:nvPr/>
        </p:nvSpPr>
        <p:spPr>
          <a:xfrm>
            <a:off x="9158797" y="1775622"/>
            <a:ext cx="1633214" cy="1322310"/>
          </a:xfrm>
          <a:prstGeom prst="foldedCorner">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171450" indent="-171450">
              <a:buFont typeface="Arial" panose="020B0604020202020204" pitchFamily="34" charset="0"/>
              <a:buChar char="•"/>
            </a:pPr>
            <a:endParaRPr lang="sv-SE" sz="1050"/>
          </a:p>
          <a:p>
            <a:pPr marL="171450" indent="-171450">
              <a:buFont typeface="Arial" panose="020B0604020202020204" pitchFamily="34" charset="0"/>
              <a:buChar char="•"/>
            </a:pPr>
            <a:r>
              <a:rPr lang="sv-SE" sz="1050">
                <a:cs typeface="Segoe UI"/>
              </a:rPr>
              <a:t>Tar till sig</a:t>
            </a:r>
          </a:p>
          <a:p>
            <a:pPr marL="171450" indent="-171450">
              <a:buFont typeface="Arial" panose="020B0604020202020204" pitchFamily="34" charset="0"/>
              <a:buChar char="•"/>
            </a:pPr>
            <a:r>
              <a:rPr lang="sv-SE" sz="1050">
                <a:cs typeface="Segoe UI"/>
              </a:rPr>
              <a:t>Är villig att förändra</a:t>
            </a:r>
          </a:p>
          <a:p>
            <a:pPr marL="171450" indent="-171450">
              <a:buFont typeface="Arial" panose="020B0604020202020204" pitchFamily="34" charset="0"/>
              <a:buChar char="•"/>
            </a:pPr>
            <a:r>
              <a:rPr lang="sv-SE" sz="1050">
                <a:cs typeface="Segoe UI"/>
              </a:rPr>
              <a:t>”Jag kommer att förändra…”</a:t>
            </a:r>
          </a:p>
          <a:p>
            <a:pPr marL="171450" indent="-171450">
              <a:buFont typeface="Arial" panose="020B0604020202020204" pitchFamily="34" charset="0"/>
              <a:buChar char="•"/>
            </a:pPr>
            <a:r>
              <a:rPr lang="sv-SE" sz="1050">
                <a:cs typeface="Segoe UI"/>
              </a:rPr>
              <a:t>Handling</a:t>
            </a:r>
          </a:p>
        </p:txBody>
      </p:sp>
      <p:sp>
        <p:nvSpPr>
          <p:cNvPr id="6" name="Rubrik 1">
            <a:extLst>
              <a:ext uri="{FF2B5EF4-FFF2-40B4-BE49-F238E27FC236}">
                <a16:creationId xmlns:a16="http://schemas.microsoft.com/office/drawing/2014/main" id="{CBF58FC7-2DDE-57E1-7A1F-BD234CE0F4BD}"/>
              </a:ext>
            </a:extLst>
          </p:cNvPr>
          <p:cNvSpPr txBox="1">
            <a:spLocks/>
          </p:cNvSpPr>
          <p:nvPr/>
        </p:nvSpPr>
        <p:spPr>
          <a:xfrm>
            <a:off x="947738" y="759600"/>
            <a:ext cx="4513281" cy="1129164"/>
          </a:xfrm>
          <a:prstGeom prst="rect">
            <a:avLst/>
          </a:prstGeom>
        </p:spPr>
        <p:txBody>
          <a:bodyPr vert="horz" lIns="0" tIns="0" rIns="0" bIns="0" rtlCol="0" anchor="ctr">
            <a:normAutofit/>
          </a:bodyPr>
          <a:lstStyle>
            <a:lvl1pPr algn="l" defTabSz="914400" rtl="0" eaLnBrk="1" latinLnBrk="0" hangingPunct="1">
              <a:lnSpc>
                <a:spcPct val="90000"/>
              </a:lnSpc>
              <a:spcBef>
                <a:spcPct val="0"/>
              </a:spcBef>
              <a:buNone/>
              <a:defRPr sz="3200" kern="1200">
                <a:solidFill>
                  <a:schemeClr val="bg1"/>
                </a:solidFill>
                <a:latin typeface="+mj-lt"/>
                <a:ea typeface="+mj-ea"/>
                <a:cs typeface="+mj-cs"/>
              </a:defRPr>
            </a:lvl1pPr>
          </a:lstStyle>
          <a:p>
            <a:r>
              <a:rPr lang="sv-SE" dirty="0">
                <a:solidFill>
                  <a:schemeClr val="tx2"/>
                </a:solidFill>
              </a:rPr>
              <a:t>Feedbacktrappan</a:t>
            </a:r>
          </a:p>
        </p:txBody>
      </p:sp>
    </p:spTree>
    <p:extLst>
      <p:ext uri="{BB962C8B-B14F-4D97-AF65-F5344CB8AC3E}">
        <p14:creationId xmlns:p14="http://schemas.microsoft.com/office/powerpoint/2010/main" val="1949113240"/>
      </p:ext>
    </p:extLst>
  </p:cSld>
  <p:clrMapOvr>
    <a:masterClrMapping/>
  </p:clrMapOvr>
</p:sld>
</file>

<file path=ppt/theme/theme1.xml><?xml version="1.0" encoding="utf-8"?>
<a:theme xmlns:a="http://schemas.openxmlformats.org/drawingml/2006/main" name="1_Kapitelbilder">
  <a:themeElements>
    <a:clrScheme name="Humana 3">
      <a:dk1>
        <a:sysClr val="windowText" lastClr="000000"/>
      </a:dk1>
      <a:lt1>
        <a:sysClr val="window" lastClr="FFFFFF"/>
      </a:lt1>
      <a:dk2>
        <a:srgbClr val="115269"/>
      </a:dk2>
      <a:lt2>
        <a:srgbClr val="FDECF0"/>
      </a:lt2>
      <a:accent1>
        <a:srgbClr val="EF939D"/>
      </a:accent1>
      <a:accent2>
        <a:srgbClr val="971B2F"/>
      </a:accent2>
      <a:accent3>
        <a:srgbClr val="6EBDDF"/>
      </a:accent3>
      <a:accent4>
        <a:srgbClr val="D2EDFA"/>
      </a:accent4>
      <a:accent5>
        <a:srgbClr val="CFE8C8"/>
      </a:accent5>
      <a:accent6>
        <a:srgbClr val="FFEFE3"/>
      </a:accent6>
      <a:hlink>
        <a:srgbClr val="6EBDDF"/>
      </a:hlink>
      <a:folHlink>
        <a:srgbClr val="115269"/>
      </a:folHlink>
    </a:clrScheme>
    <a:fontScheme name="Humana">
      <a:majorFont>
        <a:latin typeface="Georgi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mall Humana utkast" id="{437B745E-A3C6-4C61-8CA9-669EB2E49DDF}" vid="{A533670C-5749-40E9-B274-729171F42582}"/>
    </a:ext>
  </a:extLst>
</a:theme>
</file>

<file path=ppt/theme/theme2.xml><?xml version="1.0" encoding="utf-8"?>
<a:theme xmlns:a="http://schemas.openxmlformats.org/drawingml/2006/main" name="2_Innehållsbilder">
  <a:themeElements>
    <a:clrScheme name="Humana 3">
      <a:dk1>
        <a:sysClr val="windowText" lastClr="000000"/>
      </a:dk1>
      <a:lt1>
        <a:sysClr val="window" lastClr="FFFFFF"/>
      </a:lt1>
      <a:dk2>
        <a:srgbClr val="115269"/>
      </a:dk2>
      <a:lt2>
        <a:srgbClr val="FDECF0"/>
      </a:lt2>
      <a:accent1>
        <a:srgbClr val="EF939D"/>
      </a:accent1>
      <a:accent2>
        <a:srgbClr val="971B2F"/>
      </a:accent2>
      <a:accent3>
        <a:srgbClr val="6EBDDF"/>
      </a:accent3>
      <a:accent4>
        <a:srgbClr val="D2EDFA"/>
      </a:accent4>
      <a:accent5>
        <a:srgbClr val="CFE8C8"/>
      </a:accent5>
      <a:accent6>
        <a:srgbClr val="FFEFE3"/>
      </a:accent6>
      <a:hlink>
        <a:srgbClr val="6EBDDF"/>
      </a:hlink>
      <a:folHlink>
        <a:srgbClr val="115269"/>
      </a:folHlink>
    </a:clrScheme>
    <a:fontScheme name="Humana">
      <a:majorFont>
        <a:latin typeface="Georgi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mall Humana utkast" id="{437B745E-A3C6-4C61-8CA9-669EB2E49DDF}" vid="{72246B1A-AC85-49D4-9340-2AD6F36D35F7}"/>
    </a:ext>
  </a:extLst>
</a:theme>
</file>

<file path=ppt/theme/theme3.xml><?xml version="1.0" encoding="utf-8"?>
<a:theme xmlns:a="http://schemas.openxmlformats.org/drawingml/2006/main" name="3_Bild och innehåll">
  <a:themeElements>
    <a:clrScheme name="Humana 3">
      <a:dk1>
        <a:sysClr val="windowText" lastClr="000000"/>
      </a:dk1>
      <a:lt1>
        <a:sysClr val="window" lastClr="FFFFFF"/>
      </a:lt1>
      <a:dk2>
        <a:srgbClr val="115269"/>
      </a:dk2>
      <a:lt2>
        <a:srgbClr val="FDECF0"/>
      </a:lt2>
      <a:accent1>
        <a:srgbClr val="EF939D"/>
      </a:accent1>
      <a:accent2>
        <a:srgbClr val="971B2F"/>
      </a:accent2>
      <a:accent3>
        <a:srgbClr val="6EBDDF"/>
      </a:accent3>
      <a:accent4>
        <a:srgbClr val="D2EDFA"/>
      </a:accent4>
      <a:accent5>
        <a:srgbClr val="CFE8C8"/>
      </a:accent5>
      <a:accent6>
        <a:srgbClr val="FFEFE3"/>
      </a:accent6>
      <a:hlink>
        <a:srgbClr val="6EBDDF"/>
      </a:hlink>
      <a:folHlink>
        <a:srgbClr val="115269"/>
      </a:folHlink>
    </a:clrScheme>
    <a:fontScheme name="Humana">
      <a:majorFont>
        <a:latin typeface="Georgi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mall Humana utkast" id="{437B745E-A3C6-4C61-8CA9-669EB2E49DDF}" vid="{4A8495FB-9514-4D13-B387-E4C0948C66B5}"/>
    </a:ext>
  </a:extLst>
</a:theme>
</file>

<file path=ppt/theme/theme4.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3" Type="http://schemas.microsoft.com/office/2011/relationships/webextension" Target="webextension3.xml"/><Relationship Id="rId2" Type="http://schemas.microsoft.com/office/2011/relationships/webextension" Target="webextension2.xml"/><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5">
    <wetp:webextensionref xmlns:r="http://schemas.openxmlformats.org/officeDocument/2006/relationships" r:id="rId1"/>
  </wetp:taskpane>
  <wetp:taskpane dockstate="right" visibility="0" width="525" row="2">
    <wetp:webextensionref xmlns:r="http://schemas.openxmlformats.org/officeDocument/2006/relationships" r:id="rId2"/>
  </wetp:taskpane>
  <wetp:taskpane dockstate="right" visibility="0" width="350" row="4">
    <wetp:webextensionref xmlns:r="http://schemas.openxmlformats.org/officeDocument/2006/relationships" r:id="rId3"/>
  </wetp:taskpane>
</wetp:taskpanes>
</file>

<file path=ppt/webextensions/webextension1.xml><?xml version="1.0" encoding="utf-8"?>
<we:webextension xmlns:we="http://schemas.microsoft.com/office/webextensions/webextension/2010/11" id="{BC55E18B-BA7A-4220-B775-052352B954E6}">
  <we:reference id="7a9ccd6d-5e47-47fd-9ce6-2aa96d5a9a45" version="1.1.0.0" store="EXCatalog" storeType="EXCatalog"/>
  <we:alternateReferences/>
  <we:properties/>
  <we:bindings/>
  <we:snapshot xmlns:r="http://schemas.openxmlformats.org/officeDocument/2006/relationships"/>
</we:webextension>
</file>

<file path=ppt/webextensions/webextension2.xml><?xml version="1.0" encoding="utf-8"?>
<we:webextension xmlns:we="http://schemas.microsoft.com/office/webextensions/webextension/2010/11" id="{2E2333AC-0E44-4A87-B19F-6A55CEC86A51}">
  <we:reference id="wa104379772" version="1.1.0.0" store="sv-SE" storeType="OMEX"/>
  <we:alternateReferences>
    <we:reference id="wa104379772" version="1.1.0.0" store="wa104379772" storeType="OMEX"/>
  </we:alternateReferences>
  <we:properties/>
  <we:bindings/>
  <we:snapshot xmlns:r="http://schemas.openxmlformats.org/officeDocument/2006/relationships"/>
</we:webextension>
</file>

<file path=ppt/webextensions/webextension3.xml><?xml version="1.0" encoding="utf-8"?>
<we:webextension xmlns:we="http://schemas.microsoft.com/office/webextensions/webextension/2010/11" id="{81CB0AC0-A01B-4C86-92E6-9800B0232250}">
  <we:reference id="wa104379772" version="1.1.0.0" store="sv-SE" storeType="OMEX"/>
  <we:alternateReferences>
    <we:reference id="wa104379772" version="1.1.0.0" store="wa104379772"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M_x00e5_lgrupper xmlns="a76e4b6a-65b0-4c1c-83ec-4f0962481bb8" xsi:nil="true"/>
    <_ModernAudienceTargetUserField xmlns="a76e4b6a-65b0-4c1c-83ec-4f0962481bb8">
      <UserInfo>
        <DisplayName/>
        <AccountId xsi:nil="true"/>
        <AccountType/>
      </UserInfo>
    </_ModernAudienceTargetUserField>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229AA5519A78C449818AEFF258B92DC" ma:contentTypeVersion="6" ma:contentTypeDescription="Create a new document." ma:contentTypeScope="" ma:versionID="19297491dbd4cbe835671225008ff57d">
  <xsd:schema xmlns:xsd="http://www.w3.org/2001/XMLSchema" xmlns:xs="http://www.w3.org/2001/XMLSchema" xmlns:p="http://schemas.microsoft.com/office/2006/metadata/properties" xmlns:ns2="a76e4b6a-65b0-4c1c-83ec-4f0962481bb8" targetNamespace="http://schemas.microsoft.com/office/2006/metadata/properties" ma:root="true" ma:fieldsID="b8e9f8b0307736f86adce55dae2a573d" ns2:_="">
    <xsd:import namespace="a76e4b6a-65b0-4c1c-83ec-4f0962481bb8"/>
    <xsd:element name="properties">
      <xsd:complexType>
        <xsd:sequence>
          <xsd:element name="documentManagement">
            <xsd:complexType>
              <xsd:all>
                <xsd:element ref="ns2:MediaServiceMetadata" minOccurs="0"/>
                <xsd:element ref="ns2:MediaServiceFastMetadata" minOccurs="0"/>
                <xsd:element ref="ns2:_ModernAudienceTargetUserField" minOccurs="0"/>
                <xsd:element ref="ns2:_ModernAudienceAadObjectIds" minOccurs="0"/>
                <xsd:element ref="ns2:M_x00e5_lgrupper"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76e4b6a-65b0-4c1c-83ec-4f0962481bb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_ModernAudienceTargetUserField" ma:index="10" nillable="true" ma:displayName="Audience" ma:list="UserInfo" ma:SharePointGroup="0" ma:internalName="_ModernAudienceTargetUserField"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_ModernAudienceAadObjectIds" ma:index="11" nillable="true" ma:displayName="AudienceIds" ma:list="{e7621718-3ae5-4f6c-8b50-c26ea6b1c836}" ma:internalName="_ModernAudienceAadObjectIds" ma:readOnly="true" ma:showField="_AadObjectIdForUser" ma:web="b138cb3a-1a57-4f4d-889a-aaf05220e319">
      <xsd:complexType>
        <xsd:complexContent>
          <xsd:extension base="dms:MultiChoiceLookup">
            <xsd:sequence>
              <xsd:element name="Value" type="dms:Lookup" maxOccurs="unbounded" minOccurs="0" nillable="true"/>
            </xsd:sequence>
          </xsd:extension>
        </xsd:complexContent>
      </xsd:complexType>
    </xsd:element>
    <xsd:element name="M_x00e5_lgrupper" ma:index="12" nillable="true" ma:displayName="Målgrupper" ma:internalName="M_x00e5_lgrupper">
      <xsd:simpleType>
        <xsd:restriction base="dms:Unknown"/>
      </xsd:simpleType>
    </xsd:element>
    <xsd:element name="MediaServiceObjectDetectorVersions" ma:index="13"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44686DB-F8FC-43A2-A609-2ED989157D35}">
  <ds:schemaRefs>
    <ds:schemaRef ds:uri="http://schemas.microsoft.com/sharepoint/v3/contenttype/forms"/>
  </ds:schemaRefs>
</ds:datastoreItem>
</file>

<file path=customXml/itemProps2.xml><?xml version="1.0" encoding="utf-8"?>
<ds:datastoreItem xmlns:ds="http://schemas.openxmlformats.org/officeDocument/2006/customXml" ds:itemID="{3FCC4666-52DD-4010-BCD3-0404CF9708D4}">
  <ds:schemaRefs>
    <ds:schemaRef ds:uri="a76e4b6a-65b0-4c1c-83ec-4f0962481bb8"/>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3341F614-A18B-4285-A624-85DF802CE83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76e4b6a-65b0-4c1c-83ec-4f0962481bb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(SE) Mall Humana 2023</Template>
  <TotalTime>1</TotalTime>
  <Words>630</Words>
  <Application>Microsoft Office PowerPoint</Application>
  <PresentationFormat>Bredbild</PresentationFormat>
  <Paragraphs>45</Paragraphs>
  <Slides>1</Slides>
  <Notes>1</Notes>
  <HiddenSlides>0</HiddenSlides>
  <MMClips>0</MMClips>
  <ScaleCrop>false</ScaleCrop>
  <HeadingPairs>
    <vt:vector size="6" baseType="variant">
      <vt:variant>
        <vt:lpstr>Använt teckensnitt</vt:lpstr>
      </vt:variant>
      <vt:variant>
        <vt:i4>6</vt:i4>
      </vt:variant>
      <vt:variant>
        <vt:lpstr>Tema</vt:lpstr>
      </vt:variant>
      <vt:variant>
        <vt:i4>3</vt:i4>
      </vt:variant>
      <vt:variant>
        <vt:lpstr>Bildrubriker</vt:lpstr>
      </vt:variant>
      <vt:variant>
        <vt:i4>1</vt:i4>
      </vt:variant>
    </vt:vector>
  </HeadingPairs>
  <TitlesOfParts>
    <vt:vector size="10" baseType="lpstr">
      <vt:lpstr>Arial</vt:lpstr>
      <vt:lpstr>Calibri</vt:lpstr>
      <vt:lpstr>Georgia</vt:lpstr>
      <vt:lpstr>Segoe UI</vt:lpstr>
      <vt:lpstr>Verdana</vt:lpstr>
      <vt:lpstr>Wingdings</vt:lpstr>
      <vt:lpstr>1_Kapitelbilder</vt:lpstr>
      <vt:lpstr>2_Innehållsbilder</vt:lpstr>
      <vt:lpstr>3_Bild och innehåll</vt:lpstr>
      <vt:lpstr>  Hur mottaglig är medarbetaren för att ta emot feedback?  Vår förmåga att ta emot förändrande feedback beror på mognad och erfarenhet!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Hur mottaglig är medarbetaren för att ta emot feedback?  Vår förmåga att ta emot förändrande feedback beror på mognad och erfarenhet!</dc:title>
  <dc:creator>Lina Bengtsson</dc:creator>
  <cp:lastModifiedBy>Lina Bengtsson</cp:lastModifiedBy>
  <cp:revision>1</cp:revision>
  <dcterms:created xsi:type="dcterms:W3CDTF">2024-04-08T08:04:19Z</dcterms:created>
  <dcterms:modified xsi:type="dcterms:W3CDTF">2024-04-08T08:05:21Z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0x0101003229AA5519A78C449818AEFF258B92DC</vt:lpwstr>
  </property>
</Properties>
</file>